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306" r:id="rId6"/>
    <p:sldId id="260" r:id="rId7"/>
    <p:sldId id="264" r:id="rId8"/>
    <p:sldId id="275" r:id="rId9"/>
    <p:sldId id="265" r:id="rId10"/>
    <p:sldId id="267" r:id="rId11"/>
    <p:sldId id="272" r:id="rId12"/>
    <p:sldId id="268" r:id="rId13"/>
    <p:sldId id="269" r:id="rId14"/>
    <p:sldId id="273" r:id="rId15"/>
    <p:sldId id="271" r:id="rId16"/>
    <p:sldId id="276" r:id="rId17"/>
    <p:sldId id="298" r:id="rId18"/>
    <p:sldId id="284" r:id="rId19"/>
    <p:sldId id="279" r:id="rId20"/>
    <p:sldId id="277" r:id="rId21"/>
    <p:sldId id="281" r:id="rId22"/>
    <p:sldId id="283" r:id="rId23"/>
    <p:sldId id="299" r:id="rId24"/>
    <p:sldId id="285" r:id="rId25"/>
    <p:sldId id="291" r:id="rId26"/>
    <p:sldId id="286" r:id="rId27"/>
    <p:sldId id="287" r:id="rId28"/>
    <p:sldId id="288" r:id="rId29"/>
    <p:sldId id="290" r:id="rId30"/>
    <p:sldId id="292" r:id="rId31"/>
    <p:sldId id="300" r:id="rId32"/>
    <p:sldId id="293" r:id="rId33"/>
    <p:sldId id="294" r:id="rId34"/>
    <p:sldId id="295" r:id="rId35"/>
    <p:sldId id="297" r:id="rId36"/>
    <p:sldId id="307" r:id="rId37"/>
    <p:sldId id="308" r:id="rId38"/>
    <p:sldId id="309" r:id="rId39"/>
    <p:sldId id="303" r:id="rId40"/>
    <p:sldId id="301" r:id="rId41"/>
    <p:sldId id="302" r:id="rId42"/>
    <p:sldId id="304" r:id="rId43"/>
    <p:sldId id="30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26FCD1-5971-D444-9050-CDC4825FEC07}" v="48" dt="2024-12-11T21:16:20.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a, Alekhya" userId="422caff7-f069-4454-afcd-c55227ec56ee" providerId="ADAL" clId="{4B26FCD1-5971-D444-9050-CDC4825FEC07}"/>
    <pc:docChg chg="undo custSel addSld delSld modSld sldOrd">
      <pc:chgData name="Jilla, Alekhya" userId="422caff7-f069-4454-afcd-c55227ec56ee" providerId="ADAL" clId="{4B26FCD1-5971-D444-9050-CDC4825FEC07}" dt="2024-12-11T21:20:39.807" v="2827" actId="14100"/>
      <pc:docMkLst>
        <pc:docMk/>
      </pc:docMkLst>
      <pc:sldChg chg="addSp delSp modSp mod setBg">
        <pc:chgData name="Jilla, Alekhya" userId="422caff7-f069-4454-afcd-c55227ec56ee" providerId="ADAL" clId="{4B26FCD1-5971-D444-9050-CDC4825FEC07}" dt="2024-12-11T20:24:14.272" v="2347" actId="1076"/>
        <pc:sldMkLst>
          <pc:docMk/>
          <pc:sldMk cId="84978020" sldId="256"/>
        </pc:sldMkLst>
        <pc:spChg chg="mod">
          <ac:chgData name="Jilla, Alekhya" userId="422caff7-f069-4454-afcd-c55227ec56ee" providerId="ADAL" clId="{4B26FCD1-5971-D444-9050-CDC4825FEC07}" dt="2024-12-11T20:24:02.091" v="2344" actId="26606"/>
          <ac:spMkLst>
            <pc:docMk/>
            <pc:sldMk cId="84978020" sldId="256"/>
            <ac:spMk id="2" creationId="{AC5C773C-094C-7AE1-8B56-1ABDD18FFEB2}"/>
          </ac:spMkLst>
        </pc:spChg>
        <pc:spChg chg="mod">
          <ac:chgData name="Jilla, Alekhya" userId="422caff7-f069-4454-afcd-c55227ec56ee" providerId="ADAL" clId="{4B26FCD1-5971-D444-9050-CDC4825FEC07}" dt="2024-12-11T20:24:14.272" v="2347" actId="1076"/>
          <ac:spMkLst>
            <pc:docMk/>
            <pc:sldMk cId="84978020" sldId="256"/>
            <ac:spMk id="3" creationId="{64BD4C28-F142-8EEE-6F7C-B3546D8D15D3}"/>
          </ac:spMkLst>
        </pc:spChg>
        <pc:spChg chg="add del">
          <ac:chgData name="Jilla, Alekhya" userId="422caff7-f069-4454-afcd-c55227ec56ee" providerId="ADAL" clId="{4B26FCD1-5971-D444-9050-CDC4825FEC07}" dt="2024-12-11T20:24:02.091" v="2344" actId="26606"/>
          <ac:spMkLst>
            <pc:docMk/>
            <pc:sldMk cId="84978020" sldId="256"/>
            <ac:spMk id="5" creationId="{BAD76F3E-3A97-486B-B402-44400A8B9173}"/>
          </ac:spMkLst>
        </pc:spChg>
        <pc:spChg chg="add del">
          <ac:chgData name="Jilla, Alekhya" userId="422caff7-f069-4454-afcd-c55227ec56ee" providerId="ADAL" clId="{4B26FCD1-5971-D444-9050-CDC4825FEC07}" dt="2024-12-11T20:24:02.091" v="2344" actId="26606"/>
          <ac:spMkLst>
            <pc:docMk/>
            <pc:sldMk cId="84978020" sldId="256"/>
            <ac:spMk id="6" creationId="{391F6B52-91F4-4AEB-B6DB-29FEBCF28C8B}"/>
          </ac:spMkLst>
        </pc:spChg>
        <pc:spChg chg="add del">
          <ac:chgData name="Jilla, Alekhya" userId="422caff7-f069-4454-afcd-c55227ec56ee" providerId="ADAL" clId="{4B26FCD1-5971-D444-9050-CDC4825FEC07}" dt="2024-12-11T20:24:02.091" v="2344" actId="26606"/>
          <ac:spMkLst>
            <pc:docMk/>
            <pc:sldMk cId="84978020" sldId="256"/>
            <ac:spMk id="7" creationId="{2CD6F061-7C53-44F4-9794-953DB70A451B}"/>
          </ac:spMkLst>
        </pc:spChg>
        <pc:spChg chg="add del">
          <ac:chgData name="Jilla, Alekhya" userId="422caff7-f069-4454-afcd-c55227ec56ee" providerId="ADAL" clId="{4B26FCD1-5971-D444-9050-CDC4825FEC07}" dt="2024-12-11T20:22:40.084" v="2330" actId="26606"/>
          <ac:spMkLst>
            <pc:docMk/>
            <pc:sldMk cId="84978020" sldId="256"/>
            <ac:spMk id="8" creationId="{BAD76F3E-3A97-486B-B402-44400A8B9173}"/>
          </ac:spMkLst>
        </pc:spChg>
        <pc:spChg chg="add">
          <ac:chgData name="Jilla, Alekhya" userId="422caff7-f069-4454-afcd-c55227ec56ee" providerId="ADAL" clId="{4B26FCD1-5971-D444-9050-CDC4825FEC07}" dt="2024-12-11T20:24:02.091" v="2344" actId="26606"/>
          <ac:spMkLst>
            <pc:docMk/>
            <pc:sldMk cId="84978020" sldId="256"/>
            <ac:spMk id="9" creationId="{9095C1F4-AE7F-44E4-8693-40D3D6831140}"/>
          </ac:spMkLst>
        </pc:spChg>
        <pc:spChg chg="add del">
          <ac:chgData name="Jilla, Alekhya" userId="422caff7-f069-4454-afcd-c55227ec56ee" providerId="ADAL" clId="{4B26FCD1-5971-D444-9050-CDC4825FEC07}" dt="2024-12-11T20:22:40.084" v="2330" actId="26606"/>
          <ac:spMkLst>
            <pc:docMk/>
            <pc:sldMk cId="84978020" sldId="256"/>
            <ac:spMk id="10" creationId="{391F6B52-91F4-4AEB-B6DB-29FEBCF28C8B}"/>
          </ac:spMkLst>
        </pc:spChg>
        <pc:spChg chg="add del">
          <ac:chgData name="Jilla, Alekhya" userId="422caff7-f069-4454-afcd-c55227ec56ee" providerId="ADAL" clId="{4B26FCD1-5971-D444-9050-CDC4825FEC07}" dt="2024-12-11T20:22:40.084" v="2330" actId="26606"/>
          <ac:spMkLst>
            <pc:docMk/>
            <pc:sldMk cId="84978020" sldId="256"/>
            <ac:spMk id="12" creationId="{2CD6F061-7C53-44F4-9794-953DB70A451B}"/>
          </ac:spMkLst>
        </pc:spChg>
        <pc:spChg chg="add del">
          <ac:chgData name="Jilla, Alekhya" userId="422caff7-f069-4454-afcd-c55227ec56ee" providerId="ADAL" clId="{4B26FCD1-5971-D444-9050-CDC4825FEC07}" dt="2024-12-11T20:22:43.512" v="2332" actId="26606"/>
          <ac:spMkLst>
            <pc:docMk/>
            <pc:sldMk cId="84978020" sldId="256"/>
            <ac:spMk id="14" creationId="{F10BCCF5-D685-47FF-B675-647EAEB72C8E}"/>
          </ac:spMkLst>
        </pc:spChg>
        <pc:spChg chg="add del">
          <ac:chgData name="Jilla, Alekhya" userId="422caff7-f069-4454-afcd-c55227ec56ee" providerId="ADAL" clId="{4B26FCD1-5971-D444-9050-CDC4825FEC07}" dt="2024-12-11T20:22:43.512" v="2332" actId="26606"/>
          <ac:spMkLst>
            <pc:docMk/>
            <pc:sldMk cId="84978020" sldId="256"/>
            <ac:spMk id="15" creationId="{A7895A40-19A4-42D6-9D30-DBC1E8002635}"/>
          </ac:spMkLst>
        </pc:spChg>
        <pc:spChg chg="add del">
          <ac:chgData name="Jilla, Alekhya" userId="422caff7-f069-4454-afcd-c55227ec56ee" providerId="ADAL" clId="{4B26FCD1-5971-D444-9050-CDC4825FEC07}" dt="2024-12-11T20:22:43.512" v="2332" actId="26606"/>
          <ac:spMkLst>
            <pc:docMk/>
            <pc:sldMk cId="84978020" sldId="256"/>
            <ac:spMk id="16" creationId="{B0EE8A42-107A-4D4C-8D56-BBAE95C7FC0D}"/>
          </ac:spMkLst>
        </pc:spChg>
        <pc:spChg chg="add del">
          <ac:chgData name="Jilla, Alekhya" userId="422caff7-f069-4454-afcd-c55227ec56ee" providerId="ADAL" clId="{4B26FCD1-5971-D444-9050-CDC4825FEC07}" dt="2024-12-11T20:22:43.512" v="2332" actId="26606"/>
          <ac:spMkLst>
            <pc:docMk/>
            <pc:sldMk cId="84978020" sldId="256"/>
            <ac:spMk id="17" creationId="{02F429C4-ABC9-46FC-818A-B5429CDE4A96}"/>
          </ac:spMkLst>
        </pc:spChg>
        <pc:spChg chg="add del">
          <ac:chgData name="Jilla, Alekhya" userId="422caff7-f069-4454-afcd-c55227ec56ee" providerId="ADAL" clId="{4B26FCD1-5971-D444-9050-CDC4825FEC07}" dt="2024-12-11T20:22:43.512" v="2332" actId="26606"/>
          <ac:spMkLst>
            <pc:docMk/>
            <pc:sldMk cId="84978020" sldId="256"/>
            <ac:spMk id="18" creationId="{2CEF98E4-3709-4952-8F42-2305CCE34FA3}"/>
          </ac:spMkLst>
        </pc:spChg>
        <pc:spChg chg="add">
          <ac:chgData name="Jilla, Alekhya" userId="422caff7-f069-4454-afcd-c55227ec56ee" providerId="ADAL" clId="{4B26FCD1-5971-D444-9050-CDC4825FEC07}" dt="2024-12-11T20:24:02.091" v="2344" actId="26606"/>
          <ac:spMkLst>
            <pc:docMk/>
            <pc:sldMk cId="84978020" sldId="256"/>
            <ac:spMk id="20" creationId="{871AEA07-1E14-44B4-8E55-64EF049CD66F}"/>
          </ac:spMkLst>
        </pc:spChg>
        <pc:grpChg chg="add">
          <ac:chgData name="Jilla, Alekhya" userId="422caff7-f069-4454-afcd-c55227ec56ee" providerId="ADAL" clId="{4B26FCD1-5971-D444-9050-CDC4825FEC07}" dt="2024-12-11T20:24:02.091" v="2344" actId="26606"/>
          <ac:grpSpMkLst>
            <pc:docMk/>
            <pc:sldMk cId="84978020" sldId="256"/>
            <ac:grpSpMk id="11" creationId="{8734DDD3-F723-4DD3-8ABE-EC0B2AC87D74}"/>
          </ac:grpSpMkLst>
        </pc:grpChg>
      </pc:sldChg>
      <pc:sldChg chg="addSp delSp modSp new mod setBg">
        <pc:chgData name="Jilla, Alekhya" userId="422caff7-f069-4454-afcd-c55227ec56ee" providerId="ADAL" clId="{4B26FCD1-5971-D444-9050-CDC4825FEC07}" dt="2024-12-11T20:30:42.980" v="2414" actId="26606"/>
        <pc:sldMkLst>
          <pc:docMk/>
          <pc:sldMk cId="2165436727" sldId="257"/>
        </pc:sldMkLst>
        <pc:spChg chg="mod">
          <ac:chgData name="Jilla, Alekhya" userId="422caff7-f069-4454-afcd-c55227ec56ee" providerId="ADAL" clId="{4B26FCD1-5971-D444-9050-CDC4825FEC07}" dt="2024-12-11T20:30:42.980" v="2414" actId="26606"/>
          <ac:spMkLst>
            <pc:docMk/>
            <pc:sldMk cId="2165436727" sldId="257"/>
            <ac:spMk id="2" creationId="{9EAAA11C-BE2E-7BAD-CB1E-557840F33DB8}"/>
          </ac:spMkLst>
        </pc:spChg>
        <pc:spChg chg="mod">
          <ac:chgData name="Jilla, Alekhya" userId="422caff7-f069-4454-afcd-c55227ec56ee" providerId="ADAL" clId="{4B26FCD1-5971-D444-9050-CDC4825FEC07}" dt="2024-12-11T20:30:42.980" v="2414" actId="26606"/>
          <ac:spMkLst>
            <pc:docMk/>
            <pc:sldMk cId="2165436727" sldId="257"/>
            <ac:spMk id="3" creationId="{DAF74F80-B443-B4A8-D0A6-5AF7EB8BEBCD}"/>
          </ac:spMkLst>
        </pc:spChg>
        <pc:spChg chg="add del">
          <ac:chgData name="Jilla, Alekhya" userId="422caff7-f069-4454-afcd-c55227ec56ee" providerId="ADAL" clId="{4B26FCD1-5971-D444-9050-CDC4825FEC07}" dt="2024-12-11T20:30:42.980" v="2414" actId="26606"/>
          <ac:spMkLst>
            <pc:docMk/>
            <pc:sldMk cId="2165436727" sldId="257"/>
            <ac:spMk id="5" creationId="{DBF61EA3-B236-439E-9C0B-340980D56BEE}"/>
          </ac:spMkLst>
        </pc:spChg>
        <pc:spChg chg="add del">
          <ac:chgData name="Jilla, Alekhya" userId="422caff7-f069-4454-afcd-c55227ec56ee" providerId="ADAL" clId="{4B26FCD1-5971-D444-9050-CDC4825FEC07}" dt="2024-12-11T20:23:27.928" v="2340" actId="26606"/>
          <ac:spMkLst>
            <pc:docMk/>
            <pc:sldMk cId="2165436727" sldId="257"/>
            <ac:spMk id="8" creationId="{B6CDA21F-E7AF-4C75-8395-33F58D5B0E45}"/>
          </ac:spMkLst>
        </pc:spChg>
        <pc:spChg chg="add del">
          <ac:chgData name="Jilla, Alekhya" userId="422caff7-f069-4454-afcd-c55227ec56ee" providerId="ADAL" clId="{4B26FCD1-5971-D444-9050-CDC4825FEC07}" dt="2024-12-11T20:30:42.980" v="2414" actId="26606"/>
          <ac:spMkLst>
            <pc:docMk/>
            <pc:sldMk cId="2165436727" sldId="257"/>
            <ac:spMk id="14" creationId="{E659831F-0D9A-4C63-9EBB-8435B85A440F}"/>
          </ac:spMkLst>
        </pc:spChg>
        <pc:spChg chg="add del">
          <ac:chgData name="Jilla, Alekhya" userId="422caff7-f069-4454-afcd-c55227ec56ee" providerId="ADAL" clId="{4B26FCD1-5971-D444-9050-CDC4825FEC07}" dt="2024-12-11T20:23:27.928" v="2340" actId="26606"/>
          <ac:spMkLst>
            <pc:docMk/>
            <pc:sldMk cId="2165436727" sldId="257"/>
            <ac:spMk id="15" creationId="{D5B0017B-2ECA-49AF-B397-DC140825DF8D}"/>
          </ac:spMkLst>
        </pc:spChg>
        <pc:spChg chg="add">
          <ac:chgData name="Jilla, Alekhya" userId="422caff7-f069-4454-afcd-c55227ec56ee" providerId="ADAL" clId="{4B26FCD1-5971-D444-9050-CDC4825FEC07}" dt="2024-12-11T20:30:42.980" v="2414" actId="26606"/>
          <ac:spMkLst>
            <pc:docMk/>
            <pc:sldMk cId="2165436727" sldId="257"/>
            <ac:spMk id="19" creationId="{B6CDA21F-E7AF-4C75-8395-33F58D5B0E45}"/>
          </ac:spMkLst>
        </pc:spChg>
        <pc:spChg chg="add">
          <ac:chgData name="Jilla, Alekhya" userId="422caff7-f069-4454-afcd-c55227ec56ee" providerId="ADAL" clId="{4B26FCD1-5971-D444-9050-CDC4825FEC07}" dt="2024-12-11T20:30:42.980" v="2414" actId="26606"/>
          <ac:spMkLst>
            <pc:docMk/>
            <pc:sldMk cId="2165436727" sldId="257"/>
            <ac:spMk id="26" creationId="{D5B0017B-2ECA-49AF-B397-DC140825DF8D}"/>
          </ac:spMkLst>
        </pc:spChg>
        <pc:grpChg chg="add del">
          <ac:chgData name="Jilla, Alekhya" userId="422caff7-f069-4454-afcd-c55227ec56ee" providerId="ADAL" clId="{4B26FCD1-5971-D444-9050-CDC4825FEC07}" dt="2024-12-11T20:30:42.980" v="2414" actId="26606"/>
          <ac:grpSpMkLst>
            <pc:docMk/>
            <pc:sldMk cId="2165436727" sldId="257"/>
            <ac:grpSpMk id="6" creationId="{28FAF094-D087-493F-8DF9-A486C2D6BBAA}"/>
          </ac:grpSpMkLst>
        </pc:grpChg>
        <pc:grpChg chg="add del">
          <ac:chgData name="Jilla, Alekhya" userId="422caff7-f069-4454-afcd-c55227ec56ee" providerId="ADAL" clId="{4B26FCD1-5971-D444-9050-CDC4825FEC07}" dt="2024-12-11T20:23:27.928" v="2340" actId="26606"/>
          <ac:grpSpMkLst>
            <pc:docMk/>
            <pc:sldMk cId="2165436727" sldId="257"/>
            <ac:grpSpMk id="10" creationId="{AE1C45F0-260A-458C-96ED-C1F6D2151219}"/>
          </ac:grpSpMkLst>
        </pc:grpChg>
        <pc:grpChg chg="add">
          <ac:chgData name="Jilla, Alekhya" userId="422caff7-f069-4454-afcd-c55227ec56ee" providerId="ADAL" clId="{4B26FCD1-5971-D444-9050-CDC4825FEC07}" dt="2024-12-11T20:30:42.980" v="2414" actId="26606"/>
          <ac:grpSpMkLst>
            <pc:docMk/>
            <pc:sldMk cId="2165436727" sldId="257"/>
            <ac:grpSpMk id="21" creationId="{AE1C45F0-260A-458C-96ED-C1F6D2151219}"/>
          </ac:grpSpMkLst>
        </pc:grpChg>
        <pc:cxnChg chg="add del">
          <ac:chgData name="Jilla, Alekhya" userId="422caff7-f069-4454-afcd-c55227ec56ee" providerId="ADAL" clId="{4B26FCD1-5971-D444-9050-CDC4825FEC07}" dt="2024-12-11T20:23:27.928" v="2340" actId="26606"/>
          <ac:cxnSpMkLst>
            <pc:docMk/>
            <pc:sldMk cId="2165436727" sldId="257"/>
            <ac:cxnSpMk id="17" creationId="{6CF1BAF6-AD41-4082-B212-8A1F9A2E8779}"/>
          </ac:cxnSpMkLst>
        </pc:cxnChg>
        <pc:cxnChg chg="add">
          <ac:chgData name="Jilla, Alekhya" userId="422caff7-f069-4454-afcd-c55227ec56ee" providerId="ADAL" clId="{4B26FCD1-5971-D444-9050-CDC4825FEC07}" dt="2024-12-11T20:30:42.980" v="2414" actId="26606"/>
          <ac:cxnSpMkLst>
            <pc:docMk/>
            <pc:sldMk cId="2165436727" sldId="257"/>
            <ac:cxnSpMk id="28" creationId="{6CF1BAF6-AD41-4082-B212-8A1F9A2E8779}"/>
          </ac:cxnSpMkLst>
        </pc:cxnChg>
      </pc:sldChg>
      <pc:sldChg chg="addSp delSp modSp new mod setBg">
        <pc:chgData name="Jilla, Alekhya" userId="422caff7-f069-4454-afcd-c55227ec56ee" providerId="ADAL" clId="{4B26FCD1-5971-D444-9050-CDC4825FEC07}" dt="2024-12-11T20:30:46.310" v="2415" actId="26606"/>
        <pc:sldMkLst>
          <pc:docMk/>
          <pc:sldMk cId="2555185482" sldId="258"/>
        </pc:sldMkLst>
        <pc:spChg chg="add del mod">
          <ac:chgData name="Jilla, Alekhya" userId="422caff7-f069-4454-afcd-c55227ec56ee" providerId="ADAL" clId="{4B26FCD1-5971-D444-9050-CDC4825FEC07}" dt="2024-12-11T20:28:59.295" v="2394" actId="478"/>
          <ac:spMkLst>
            <pc:docMk/>
            <pc:sldMk cId="2555185482" sldId="258"/>
            <ac:spMk id="2" creationId="{FE94A3EC-BDE6-D97E-4179-AE65A3499435}"/>
          </ac:spMkLst>
        </pc:spChg>
        <pc:spChg chg="mod">
          <ac:chgData name="Jilla, Alekhya" userId="422caff7-f069-4454-afcd-c55227ec56ee" providerId="ADAL" clId="{4B26FCD1-5971-D444-9050-CDC4825FEC07}" dt="2024-12-11T20:30:46.310" v="2415" actId="26606"/>
          <ac:spMkLst>
            <pc:docMk/>
            <pc:sldMk cId="2555185482" sldId="258"/>
            <ac:spMk id="3" creationId="{F480A986-950C-D344-B039-F07566F06240}"/>
          </ac:spMkLst>
        </pc:spChg>
        <pc:spChg chg="add del">
          <ac:chgData name="Jilla, Alekhya" userId="422caff7-f069-4454-afcd-c55227ec56ee" providerId="ADAL" clId="{4B26FCD1-5971-D444-9050-CDC4825FEC07}" dt="2024-12-11T20:30:46.310" v="2415" actId="26606"/>
          <ac:spMkLst>
            <pc:docMk/>
            <pc:sldMk cId="2555185482" sldId="258"/>
            <ac:spMk id="5" creationId="{DBF61EA3-B236-439E-9C0B-340980D56BEE}"/>
          </ac:spMkLst>
        </pc:spChg>
        <pc:spChg chg="add del">
          <ac:chgData name="Jilla, Alekhya" userId="422caff7-f069-4454-afcd-c55227ec56ee" providerId="ADAL" clId="{4B26FCD1-5971-D444-9050-CDC4825FEC07}" dt="2024-12-11T20:23:27.877" v="2339" actId="26606"/>
          <ac:spMkLst>
            <pc:docMk/>
            <pc:sldMk cId="2555185482" sldId="258"/>
            <ac:spMk id="8" creationId="{B6CDA21F-E7AF-4C75-8395-33F58D5B0E45}"/>
          </ac:spMkLst>
        </pc:spChg>
        <pc:spChg chg="add del">
          <ac:chgData name="Jilla, Alekhya" userId="422caff7-f069-4454-afcd-c55227ec56ee" providerId="ADAL" clId="{4B26FCD1-5971-D444-9050-CDC4825FEC07}" dt="2024-12-11T20:30:46.310" v="2415" actId="26606"/>
          <ac:spMkLst>
            <pc:docMk/>
            <pc:sldMk cId="2555185482" sldId="258"/>
            <ac:spMk id="14" creationId="{E659831F-0D9A-4C63-9EBB-8435B85A440F}"/>
          </ac:spMkLst>
        </pc:spChg>
        <pc:spChg chg="add del">
          <ac:chgData name="Jilla, Alekhya" userId="422caff7-f069-4454-afcd-c55227ec56ee" providerId="ADAL" clId="{4B26FCD1-5971-D444-9050-CDC4825FEC07}" dt="2024-12-11T20:23:27.877" v="2339" actId="26606"/>
          <ac:spMkLst>
            <pc:docMk/>
            <pc:sldMk cId="2555185482" sldId="258"/>
            <ac:spMk id="15" creationId="{D5B0017B-2ECA-49AF-B397-DC140825DF8D}"/>
          </ac:spMkLst>
        </pc:spChg>
        <pc:spChg chg="add">
          <ac:chgData name="Jilla, Alekhya" userId="422caff7-f069-4454-afcd-c55227ec56ee" providerId="ADAL" clId="{4B26FCD1-5971-D444-9050-CDC4825FEC07}" dt="2024-12-11T20:30:46.310" v="2415" actId="26606"/>
          <ac:spMkLst>
            <pc:docMk/>
            <pc:sldMk cId="2555185482" sldId="258"/>
            <ac:spMk id="19" creationId="{B6CDA21F-E7AF-4C75-8395-33F58D5B0E45}"/>
          </ac:spMkLst>
        </pc:spChg>
        <pc:spChg chg="add">
          <ac:chgData name="Jilla, Alekhya" userId="422caff7-f069-4454-afcd-c55227ec56ee" providerId="ADAL" clId="{4B26FCD1-5971-D444-9050-CDC4825FEC07}" dt="2024-12-11T20:30:46.310" v="2415" actId="26606"/>
          <ac:spMkLst>
            <pc:docMk/>
            <pc:sldMk cId="2555185482" sldId="258"/>
            <ac:spMk id="26" creationId="{D5B0017B-2ECA-49AF-B397-DC140825DF8D}"/>
          </ac:spMkLst>
        </pc:spChg>
        <pc:grpChg chg="add del">
          <ac:chgData name="Jilla, Alekhya" userId="422caff7-f069-4454-afcd-c55227ec56ee" providerId="ADAL" clId="{4B26FCD1-5971-D444-9050-CDC4825FEC07}" dt="2024-12-11T20:30:46.310" v="2415" actId="26606"/>
          <ac:grpSpMkLst>
            <pc:docMk/>
            <pc:sldMk cId="2555185482" sldId="258"/>
            <ac:grpSpMk id="6" creationId="{28FAF094-D087-493F-8DF9-A486C2D6BBAA}"/>
          </ac:grpSpMkLst>
        </pc:grpChg>
        <pc:grpChg chg="add del">
          <ac:chgData name="Jilla, Alekhya" userId="422caff7-f069-4454-afcd-c55227ec56ee" providerId="ADAL" clId="{4B26FCD1-5971-D444-9050-CDC4825FEC07}" dt="2024-12-11T20:23:27.877" v="2339" actId="26606"/>
          <ac:grpSpMkLst>
            <pc:docMk/>
            <pc:sldMk cId="2555185482" sldId="258"/>
            <ac:grpSpMk id="10" creationId="{AE1C45F0-260A-458C-96ED-C1F6D2151219}"/>
          </ac:grpSpMkLst>
        </pc:grpChg>
        <pc:grpChg chg="add">
          <ac:chgData name="Jilla, Alekhya" userId="422caff7-f069-4454-afcd-c55227ec56ee" providerId="ADAL" clId="{4B26FCD1-5971-D444-9050-CDC4825FEC07}" dt="2024-12-11T20:30:46.310" v="2415" actId="26606"/>
          <ac:grpSpMkLst>
            <pc:docMk/>
            <pc:sldMk cId="2555185482" sldId="258"/>
            <ac:grpSpMk id="21" creationId="{AE1C45F0-260A-458C-96ED-C1F6D2151219}"/>
          </ac:grpSpMkLst>
        </pc:grpChg>
        <pc:cxnChg chg="add del">
          <ac:chgData name="Jilla, Alekhya" userId="422caff7-f069-4454-afcd-c55227ec56ee" providerId="ADAL" clId="{4B26FCD1-5971-D444-9050-CDC4825FEC07}" dt="2024-12-11T20:23:27.877" v="2339" actId="26606"/>
          <ac:cxnSpMkLst>
            <pc:docMk/>
            <pc:sldMk cId="2555185482" sldId="258"/>
            <ac:cxnSpMk id="17" creationId="{6CF1BAF6-AD41-4082-B212-8A1F9A2E8779}"/>
          </ac:cxnSpMkLst>
        </pc:cxnChg>
        <pc:cxnChg chg="add">
          <ac:chgData name="Jilla, Alekhya" userId="422caff7-f069-4454-afcd-c55227ec56ee" providerId="ADAL" clId="{4B26FCD1-5971-D444-9050-CDC4825FEC07}" dt="2024-12-11T20:30:46.310" v="2415" actId="26606"/>
          <ac:cxnSpMkLst>
            <pc:docMk/>
            <pc:sldMk cId="2555185482" sldId="258"/>
            <ac:cxnSpMk id="28" creationId="{6CF1BAF6-AD41-4082-B212-8A1F9A2E8779}"/>
          </ac:cxnSpMkLst>
        </pc:cxnChg>
      </pc:sldChg>
      <pc:sldChg chg="addSp delSp modSp new mod setBg">
        <pc:chgData name="Jilla, Alekhya" userId="422caff7-f069-4454-afcd-c55227ec56ee" providerId="ADAL" clId="{4B26FCD1-5971-D444-9050-CDC4825FEC07}" dt="2024-12-11T20:30:52.683" v="2416" actId="26606"/>
        <pc:sldMkLst>
          <pc:docMk/>
          <pc:sldMk cId="1719281488" sldId="259"/>
        </pc:sldMkLst>
        <pc:spChg chg="mod">
          <ac:chgData name="Jilla, Alekhya" userId="422caff7-f069-4454-afcd-c55227ec56ee" providerId="ADAL" clId="{4B26FCD1-5971-D444-9050-CDC4825FEC07}" dt="2024-12-11T20:30:52.683" v="2416" actId="26606"/>
          <ac:spMkLst>
            <pc:docMk/>
            <pc:sldMk cId="1719281488" sldId="259"/>
            <ac:spMk id="2" creationId="{5850EB72-5E9F-8889-779C-9D78B0184D65}"/>
          </ac:spMkLst>
        </pc:spChg>
        <pc:spChg chg="mod">
          <ac:chgData name="Jilla, Alekhya" userId="422caff7-f069-4454-afcd-c55227ec56ee" providerId="ADAL" clId="{4B26FCD1-5971-D444-9050-CDC4825FEC07}" dt="2024-12-11T20:30:52.683" v="2416" actId="26606"/>
          <ac:spMkLst>
            <pc:docMk/>
            <pc:sldMk cId="1719281488" sldId="259"/>
            <ac:spMk id="3" creationId="{B37C2E47-9BA5-B87D-2597-371661B21EFD}"/>
          </ac:spMkLst>
        </pc:spChg>
        <pc:spChg chg="add del">
          <ac:chgData name="Jilla, Alekhya" userId="422caff7-f069-4454-afcd-c55227ec56ee" providerId="ADAL" clId="{4B26FCD1-5971-D444-9050-CDC4825FEC07}" dt="2024-12-11T20:30:52.683" v="2416" actId="26606"/>
          <ac:spMkLst>
            <pc:docMk/>
            <pc:sldMk cId="1719281488" sldId="259"/>
            <ac:spMk id="5" creationId="{4DA718D0-4865-4629-8134-44F68D41D574}"/>
          </ac:spMkLst>
        </pc:spChg>
        <pc:spChg chg="add del">
          <ac:chgData name="Jilla, Alekhya" userId="422caff7-f069-4454-afcd-c55227ec56ee" providerId="ADAL" clId="{4B26FCD1-5971-D444-9050-CDC4825FEC07}" dt="2024-12-11T20:23:27.981" v="2341" actId="26606"/>
          <ac:spMkLst>
            <pc:docMk/>
            <pc:sldMk cId="1719281488" sldId="259"/>
            <ac:spMk id="8" creationId="{4DA718D0-4865-4629-8134-44F68D41D574}"/>
          </ac:spMkLst>
        </pc:spChg>
        <pc:spChg chg="add del">
          <ac:chgData name="Jilla, Alekhya" userId="422caff7-f069-4454-afcd-c55227ec56ee" providerId="ADAL" clId="{4B26FCD1-5971-D444-9050-CDC4825FEC07}" dt="2024-12-11T20:30:52.683" v="2416" actId="26606"/>
          <ac:spMkLst>
            <pc:docMk/>
            <pc:sldMk cId="1719281488" sldId="259"/>
            <ac:spMk id="13" creationId="{CBC4F608-B4B8-48C3-9572-C0F061B1CD99}"/>
          </ac:spMkLst>
        </pc:spChg>
        <pc:spChg chg="add del">
          <ac:chgData name="Jilla, Alekhya" userId="422caff7-f069-4454-afcd-c55227ec56ee" providerId="ADAL" clId="{4B26FCD1-5971-D444-9050-CDC4825FEC07}" dt="2024-12-11T20:23:27.981" v="2341" actId="26606"/>
          <ac:spMkLst>
            <pc:docMk/>
            <pc:sldMk cId="1719281488" sldId="259"/>
            <ac:spMk id="14" creationId="{CBC4F608-B4B8-48C3-9572-C0F061B1CD99}"/>
          </ac:spMkLst>
        </pc:spChg>
        <pc:spChg chg="add">
          <ac:chgData name="Jilla, Alekhya" userId="422caff7-f069-4454-afcd-c55227ec56ee" providerId="ADAL" clId="{4B26FCD1-5971-D444-9050-CDC4825FEC07}" dt="2024-12-11T20:30:52.683" v="2416" actId="26606"/>
          <ac:spMkLst>
            <pc:docMk/>
            <pc:sldMk cId="1719281488" sldId="259"/>
            <ac:spMk id="18" creationId="{B6CDA21F-E7AF-4C75-8395-33F58D5B0E45}"/>
          </ac:spMkLst>
        </pc:spChg>
        <pc:spChg chg="add">
          <ac:chgData name="Jilla, Alekhya" userId="422caff7-f069-4454-afcd-c55227ec56ee" providerId="ADAL" clId="{4B26FCD1-5971-D444-9050-CDC4825FEC07}" dt="2024-12-11T20:30:52.683" v="2416" actId="26606"/>
          <ac:spMkLst>
            <pc:docMk/>
            <pc:sldMk cId="1719281488" sldId="259"/>
            <ac:spMk id="25" creationId="{D5B0017B-2ECA-49AF-B397-DC140825DF8D}"/>
          </ac:spMkLst>
        </pc:spChg>
        <pc:grpChg chg="add del">
          <ac:chgData name="Jilla, Alekhya" userId="422caff7-f069-4454-afcd-c55227ec56ee" providerId="ADAL" clId="{4B26FCD1-5971-D444-9050-CDC4825FEC07}" dt="2024-12-11T20:30:52.683" v="2416" actId="26606"/>
          <ac:grpSpMkLst>
            <pc:docMk/>
            <pc:sldMk cId="1719281488" sldId="259"/>
            <ac:grpSpMk id="6" creationId="{65167ED7-6315-43AB-B1B6-C326D5FD8F84}"/>
          </ac:grpSpMkLst>
        </pc:grpChg>
        <pc:grpChg chg="add del">
          <ac:chgData name="Jilla, Alekhya" userId="422caff7-f069-4454-afcd-c55227ec56ee" providerId="ADAL" clId="{4B26FCD1-5971-D444-9050-CDC4825FEC07}" dt="2024-12-11T20:23:27.981" v="2341" actId="26606"/>
          <ac:grpSpMkLst>
            <pc:docMk/>
            <pc:sldMk cId="1719281488" sldId="259"/>
            <ac:grpSpMk id="10" creationId="{65167ED7-6315-43AB-B1B6-C326D5FD8F84}"/>
          </ac:grpSpMkLst>
        </pc:grpChg>
        <pc:grpChg chg="add">
          <ac:chgData name="Jilla, Alekhya" userId="422caff7-f069-4454-afcd-c55227ec56ee" providerId="ADAL" clId="{4B26FCD1-5971-D444-9050-CDC4825FEC07}" dt="2024-12-11T20:30:52.683" v="2416" actId="26606"/>
          <ac:grpSpMkLst>
            <pc:docMk/>
            <pc:sldMk cId="1719281488" sldId="259"/>
            <ac:grpSpMk id="20" creationId="{AE1C45F0-260A-458C-96ED-C1F6D2151219}"/>
          </ac:grpSpMkLst>
        </pc:grpChg>
        <pc:cxnChg chg="add">
          <ac:chgData name="Jilla, Alekhya" userId="422caff7-f069-4454-afcd-c55227ec56ee" providerId="ADAL" clId="{4B26FCD1-5971-D444-9050-CDC4825FEC07}" dt="2024-12-11T20:30:52.683" v="2416" actId="26606"/>
          <ac:cxnSpMkLst>
            <pc:docMk/>
            <pc:sldMk cId="1719281488" sldId="259"/>
            <ac:cxnSpMk id="27" creationId="{6CF1BAF6-AD41-4082-B212-8A1F9A2E8779}"/>
          </ac:cxnSpMkLst>
        </pc:cxnChg>
      </pc:sldChg>
      <pc:sldChg chg="addSp delSp modSp new mod setBg">
        <pc:chgData name="Jilla, Alekhya" userId="422caff7-f069-4454-afcd-c55227ec56ee" providerId="ADAL" clId="{4B26FCD1-5971-D444-9050-CDC4825FEC07}" dt="2024-12-11T20:31:06.727" v="2418" actId="26606"/>
        <pc:sldMkLst>
          <pc:docMk/>
          <pc:sldMk cId="3536752805" sldId="260"/>
        </pc:sldMkLst>
        <pc:spChg chg="mod">
          <ac:chgData name="Jilla, Alekhya" userId="422caff7-f069-4454-afcd-c55227ec56ee" providerId="ADAL" clId="{4B26FCD1-5971-D444-9050-CDC4825FEC07}" dt="2024-12-11T20:31:06.727" v="2418" actId="26606"/>
          <ac:spMkLst>
            <pc:docMk/>
            <pc:sldMk cId="3536752805" sldId="260"/>
            <ac:spMk id="2" creationId="{63791EFE-C706-22E6-4388-AE804255523F}"/>
          </ac:spMkLst>
        </pc:spChg>
        <pc:spChg chg="del">
          <ac:chgData name="Jilla, Alekhya" userId="422caff7-f069-4454-afcd-c55227ec56ee" providerId="ADAL" clId="{4B26FCD1-5971-D444-9050-CDC4825FEC07}" dt="2024-12-11T20:13:00.270" v="2053" actId="931"/>
          <ac:spMkLst>
            <pc:docMk/>
            <pc:sldMk cId="3536752805" sldId="260"/>
            <ac:spMk id="3" creationId="{514DCE50-4E03-C1D7-40B1-3BCA9301D6E5}"/>
          </ac:spMkLst>
        </pc:spChg>
        <pc:spChg chg="add">
          <ac:chgData name="Jilla, Alekhya" userId="422caff7-f069-4454-afcd-c55227ec56ee" providerId="ADAL" clId="{4B26FCD1-5971-D444-9050-CDC4825FEC07}" dt="2024-12-11T20:31:06.727" v="2418" actId="26606"/>
          <ac:spMkLst>
            <pc:docMk/>
            <pc:sldMk cId="3536752805" sldId="260"/>
            <ac:spMk id="10" creationId="{BA79A7CF-01AF-4178-9369-94E0C90EB046}"/>
          </ac:spMkLst>
        </pc:spChg>
        <pc:spChg chg="add">
          <ac:chgData name="Jilla, Alekhya" userId="422caff7-f069-4454-afcd-c55227ec56ee" providerId="ADAL" clId="{4B26FCD1-5971-D444-9050-CDC4825FEC07}" dt="2024-12-11T20:31:06.727" v="2418" actId="26606"/>
          <ac:spMkLst>
            <pc:docMk/>
            <pc:sldMk cId="3536752805" sldId="260"/>
            <ac:spMk id="12" creationId="{99413ED5-9ED4-4772-BCE4-2BCAE6B12E35}"/>
          </ac:spMkLst>
        </pc:spChg>
        <pc:spChg chg="add">
          <ac:chgData name="Jilla, Alekhya" userId="422caff7-f069-4454-afcd-c55227ec56ee" providerId="ADAL" clId="{4B26FCD1-5971-D444-9050-CDC4825FEC07}" dt="2024-12-11T20:31:06.727" v="2418" actId="26606"/>
          <ac:spMkLst>
            <pc:docMk/>
            <pc:sldMk cId="3536752805" sldId="260"/>
            <ac:spMk id="14" creationId="{04357C93-F0CB-4A1C-8F77-4E9063789819}"/>
          </ac:spMkLst>
        </pc:spChg>
        <pc:spChg chg="add">
          <ac:chgData name="Jilla, Alekhya" userId="422caff7-f069-4454-afcd-c55227ec56ee" providerId="ADAL" clId="{4B26FCD1-5971-D444-9050-CDC4825FEC07}" dt="2024-12-11T20:31:06.727" v="2418" actId="26606"/>
          <ac:spMkLst>
            <pc:docMk/>
            <pc:sldMk cId="3536752805" sldId="260"/>
            <ac:spMk id="16" creationId="{90F533E9-6690-41A8-A372-4C6C622D028D}"/>
          </ac:spMkLst>
        </pc:spChg>
        <pc:picChg chg="add mod">
          <ac:chgData name="Jilla, Alekhya" userId="422caff7-f069-4454-afcd-c55227ec56ee" providerId="ADAL" clId="{4B26FCD1-5971-D444-9050-CDC4825FEC07}" dt="2024-12-11T20:31:06.727" v="2418" actId="26606"/>
          <ac:picMkLst>
            <pc:docMk/>
            <pc:sldMk cId="3536752805" sldId="260"/>
            <ac:picMk id="5" creationId="{CAAD71CB-5DB5-0125-51BD-33FB6CBAB091}"/>
          </ac:picMkLst>
        </pc:picChg>
      </pc:sldChg>
      <pc:sldChg chg="modSp new del mod">
        <pc:chgData name="Jilla, Alekhya" userId="422caff7-f069-4454-afcd-c55227ec56ee" providerId="ADAL" clId="{4B26FCD1-5971-D444-9050-CDC4825FEC07}" dt="2024-12-11T19:59:15.406" v="2045" actId="2696"/>
        <pc:sldMkLst>
          <pc:docMk/>
          <pc:sldMk cId="1492635440" sldId="261"/>
        </pc:sldMkLst>
        <pc:spChg chg="mod">
          <ac:chgData name="Jilla, Alekhya" userId="422caff7-f069-4454-afcd-c55227ec56ee" providerId="ADAL" clId="{4B26FCD1-5971-D444-9050-CDC4825FEC07}" dt="2024-12-11T14:46:33.970" v="89" actId="20577"/>
          <ac:spMkLst>
            <pc:docMk/>
            <pc:sldMk cId="1492635440" sldId="261"/>
            <ac:spMk id="2" creationId="{5011D878-DB91-657D-4DB2-98F1A71FB8CD}"/>
          </ac:spMkLst>
        </pc:spChg>
        <pc:spChg chg="mod">
          <ac:chgData name="Jilla, Alekhya" userId="422caff7-f069-4454-afcd-c55227ec56ee" providerId="ADAL" clId="{4B26FCD1-5971-D444-9050-CDC4825FEC07}" dt="2024-12-11T14:46:42.297" v="92" actId="20577"/>
          <ac:spMkLst>
            <pc:docMk/>
            <pc:sldMk cId="1492635440" sldId="261"/>
            <ac:spMk id="3" creationId="{FC4F4F89-8AD7-0812-E672-08A643805404}"/>
          </ac:spMkLst>
        </pc:spChg>
      </pc:sldChg>
      <pc:sldChg chg="modSp new del mod">
        <pc:chgData name="Jilla, Alekhya" userId="422caff7-f069-4454-afcd-c55227ec56ee" providerId="ADAL" clId="{4B26FCD1-5971-D444-9050-CDC4825FEC07}" dt="2024-12-11T19:59:16.254" v="2046" actId="2696"/>
        <pc:sldMkLst>
          <pc:docMk/>
          <pc:sldMk cId="3535140998" sldId="262"/>
        </pc:sldMkLst>
        <pc:spChg chg="mod">
          <ac:chgData name="Jilla, Alekhya" userId="422caff7-f069-4454-afcd-c55227ec56ee" providerId="ADAL" clId="{4B26FCD1-5971-D444-9050-CDC4825FEC07}" dt="2024-12-11T14:46:54.612" v="102" actId="20577"/>
          <ac:spMkLst>
            <pc:docMk/>
            <pc:sldMk cId="3535140998" sldId="262"/>
            <ac:spMk id="2" creationId="{AE4AEED7-E25E-F7E8-337C-CAE225EC38EC}"/>
          </ac:spMkLst>
        </pc:spChg>
        <pc:spChg chg="mod">
          <ac:chgData name="Jilla, Alekhya" userId="422caff7-f069-4454-afcd-c55227ec56ee" providerId="ADAL" clId="{4B26FCD1-5971-D444-9050-CDC4825FEC07}" dt="2024-12-11T14:47:47.368" v="189" actId="5793"/>
          <ac:spMkLst>
            <pc:docMk/>
            <pc:sldMk cId="3535140998" sldId="262"/>
            <ac:spMk id="3" creationId="{F651D610-BA01-686E-4AE7-3C0C51BD3A15}"/>
          </ac:spMkLst>
        </pc:spChg>
      </pc:sldChg>
      <pc:sldChg chg="modSp new del mod">
        <pc:chgData name="Jilla, Alekhya" userId="422caff7-f069-4454-afcd-c55227ec56ee" providerId="ADAL" clId="{4B26FCD1-5971-D444-9050-CDC4825FEC07}" dt="2024-12-11T19:59:17.031" v="2047" actId="2696"/>
        <pc:sldMkLst>
          <pc:docMk/>
          <pc:sldMk cId="1667822415" sldId="263"/>
        </pc:sldMkLst>
        <pc:spChg chg="mod">
          <ac:chgData name="Jilla, Alekhya" userId="422caff7-f069-4454-afcd-c55227ec56ee" providerId="ADAL" clId="{4B26FCD1-5971-D444-9050-CDC4825FEC07}" dt="2024-12-11T14:48:03.678" v="194" actId="20577"/>
          <ac:spMkLst>
            <pc:docMk/>
            <pc:sldMk cId="1667822415" sldId="263"/>
            <ac:spMk id="2" creationId="{21E03328-FF69-46DA-6415-FAC7C3CE1578}"/>
          </ac:spMkLst>
        </pc:spChg>
        <pc:spChg chg="mod">
          <ac:chgData name="Jilla, Alekhya" userId="422caff7-f069-4454-afcd-c55227ec56ee" providerId="ADAL" clId="{4B26FCD1-5971-D444-9050-CDC4825FEC07}" dt="2024-12-11T14:48:12.048" v="199" actId="5793"/>
          <ac:spMkLst>
            <pc:docMk/>
            <pc:sldMk cId="1667822415" sldId="263"/>
            <ac:spMk id="3" creationId="{A9A54C05-04F9-5727-43F4-00E3AF1B106A}"/>
          </ac:spMkLst>
        </pc:spChg>
      </pc:sldChg>
      <pc:sldChg chg="addSp delSp modSp new mod setBg">
        <pc:chgData name="Jilla, Alekhya" userId="422caff7-f069-4454-afcd-c55227ec56ee" providerId="ADAL" clId="{4B26FCD1-5971-D444-9050-CDC4825FEC07}" dt="2024-12-11T20:14:01.109" v="2061" actId="26606"/>
        <pc:sldMkLst>
          <pc:docMk/>
          <pc:sldMk cId="1519397280" sldId="264"/>
        </pc:sldMkLst>
        <pc:spChg chg="mod">
          <ac:chgData name="Jilla, Alekhya" userId="422caff7-f069-4454-afcd-c55227ec56ee" providerId="ADAL" clId="{4B26FCD1-5971-D444-9050-CDC4825FEC07}" dt="2024-12-11T20:14:01.109" v="2061" actId="26606"/>
          <ac:spMkLst>
            <pc:docMk/>
            <pc:sldMk cId="1519397280" sldId="264"/>
            <ac:spMk id="2" creationId="{A35B8B13-175F-9813-41CF-C45BA25FA331}"/>
          </ac:spMkLst>
        </pc:spChg>
        <pc:spChg chg="del">
          <ac:chgData name="Jilla, Alekhya" userId="422caff7-f069-4454-afcd-c55227ec56ee" providerId="ADAL" clId="{4B26FCD1-5971-D444-9050-CDC4825FEC07}" dt="2024-12-11T18:21:19.277" v="1156" actId="478"/>
          <ac:spMkLst>
            <pc:docMk/>
            <pc:sldMk cId="1519397280" sldId="264"/>
            <ac:spMk id="3" creationId="{2552B4FF-6941-8718-82F2-BAF386F1B5D7}"/>
          </ac:spMkLst>
        </pc:spChg>
        <pc:spChg chg="add">
          <ac:chgData name="Jilla, Alekhya" userId="422caff7-f069-4454-afcd-c55227ec56ee" providerId="ADAL" clId="{4B26FCD1-5971-D444-9050-CDC4825FEC07}" dt="2024-12-11T20:14:01.109" v="2061" actId="26606"/>
          <ac:spMkLst>
            <pc:docMk/>
            <pc:sldMk cId="1519397280" sldId="264"/>
            <ac:spMk id="10" creationId="{91DC6ABD-215C-4EA8-A483-CEF5B99AB385}"/>
          </ac:spMkLst>
        </pc:spChg>
        <pc:spChg chg="add">
          <ac:chgData name="Jilla, Alekhya" userId="422caff7-f069-4454-afcd-c55227ec56ee" providerId="ADAL" clId="{4B26FCD1-5971-D444-9050-CDC4825FEC07}" dt="2024-12-11T20:14:01.109" v="2061" actId="26606"/>
          <ac:spMkLst>
            <pc:docMk/>
            <pc:sldMk cId="1519397280" sldId="264"/>
            <ac:spMk id="16" creationId="{04357C93-F0CB-4A1C-8F77-4E9063789819}"/>
          </ac:spMkLst>
        </pc:spChg>
        <pc:grpChg chg="add">
          <ac:chgData name="Jilla, Alekhya" userId="422caff7-f069-4454-afcd-c55227ec56ee" providerId="ADAL" clId="{4B26FCD1-5971-D444-9050-CDC4825FEC07}" dt="2024-12-11T20:14:01.109" v="2061" actId="26606"/>
          <ac:grpSpMkLst>
            <pc:docMk/>
            <pc:sldMk cId="1519397280" sldId="264"/>
            <ac:grpSpMk id="12" creationId="{3AF6A671-C637-4547-85F4-51B6D1881399}"/>
          </ac:grpSpMkLst>
        </pc:grpChg>
        <pc:picChg chg="add mod">
          <ac:chgData name="Jilla, Alekhya" userId="422caff7-f069-4454-afcd-c55227ec56ee" providerId="ADAL" clId="{4B26FCD1-5971-D444-9050-CDC4825FEC07}" dt="2024-12-11T20:14:01.109" v="2061" actId="26606"/>
          <ac:picMkLst>
            <pc:docMk/>
            <pc:sldMk cId="1519397280" sldId="264"/>
            <ac:picMk id="5" creationId="{2F7C38E0-DB97-4F71-4386-A528F2D3EF86}"/>
          </ac:picMkLst>
        </pc:picChg>
      </pc:sldChg>
      <pc:sldChg chg="new del">
        <pc:chgData name="Jilla, Alekhya" userId="422caff7-f069-4454-afcd-c55227ec56ee" providerId="ADAL" clId="{4B26FCD1-5971-D444-9050-CDC4825FEC07}" dt="2024-12-11T14:53:10.517" v="202" actId="2696"/>
        <pc:sldMkLst>
          <pc:docMk/>
          <pc:sldMk cId="1798995524" sldId="264"/>
        </pc:sldMkLst>
      </pc:sldChg>
      <pc:sldChg chg="new del">
        <pc:chgData name="Jilla, Alekhya" userId="422caff7-f069-4454-afcd-c55227ec56ee" providerId="ADAL" clId="{4B26FCD1-5971-D444-9050-CDC4825FEC07}" dt="2024-12-11T14:53:25.615" v="207" actId="2696"/>
        <pc:sldMkLst>
          <pc:docMk/>
          <pc:sldMk cId="2095510921" sldId="264"/>
        </pc:sldMkLst>
      </pc:sldChg>
      <pc:sldChg chg="addSp modSp new mod setBg">
        <pc:chgData name="Jilla, Alekhya" userId="422caff7-f069-4454-afcd-c55227ec56ee" providerId="ADAL" clId="{4B26FCD1-5971-D444-9050-CDC4825FEC07}" dt="2024-12-11T20:29:13.560" v="2396" actId="26606"/>
        <pc:sldMkLst>
          <pc:docMk/>
          <pc:sldMk cId="1692167804" sldId="265"/>
        </pc:sldMkLst>
        <pc:spChg chg="mod">
          <ac:chgData name="Jilla, Alekhya" userId="422caff7-f069-4454-afcd-c55227ec56ee" providerId="ADAL" clId="{4B26FCD1-5971-D444-9050-CDC4825FEC07}" dt="2024-12-11T20:29:13.560" v="2396" actId="26606"/>
          <ac:spMkLst>
            <pc:docMk/>
            <pc:sldMk cId="1692167804" sldId="265"/>
            <ac:spMk id="2" creationId="{D8B8B84E-3C54-47EF-BEFF-F00B80B562E2}"/>
          </ac:spMkLst>
        </pc:spChg>
        <pc:spChg chg="mod">
          <ac:chgData name="Jilla, Alekhya" userId="422caff7-f069-4454-afcd-c55227ec56ee" providerId="ADAL" clId="{4B26FCD1-5971-D444-9050-CDC4825FEC07}" dt="2024-12-11T20:29:13.560" v="2396" actId="26606"/>
          <ac:spMkLst>
            <pc:docMk/>
            <pc:sldMk cId="1692167804" sldId="265"/>
            <ac:spMk id="3" creationId="{8292F7F7-0782-997A-9491-CE9910A6A986}"/>
          </ac:spMkLst>
        </pc:spChg>
        <pc:spChg chg="add">
          <ac:chgData name="Jilla, Alekhya" userId="422caff7-f069-4454-afcd-c55227ec56ee" providerId="ADAL" clId="{4B26FCD1-5971-D444-9050-CDC4825FEC07}" dt="2024-12-11T20:29:13.560" v="2396" actId="26606"/>
          <ac:spMkLst>
            <pc:docMk/>
            <pc:sldMk cId="1692167804" sldId="265"/>
            <ac:spMk id="8" creationId="{B6CDA21F-E7AF-4C75-8395-33F58D5B0E45}"/>
          </ac:spMkLst>
        </pc:spChg>
        <pc:spChg chg="add">
          <ac:chgData name="Jilla, Alekhya" userId="422caff7-f069-4454-afcd-c55227ec56ee" providerId="ADAL" clId="{4B26FCD1-5971-D444-9050-CDC4825FEC07}" dt="2024-12-11T20:29:13.560" v="2396" actId="26606"/>
          <ac:spMkLst>
            <pc:docMk/>
            <pc:sldMk cId="1692167804" sldId="265"/>
            <ac:spMk id="15" creationId="{D5B0017B-2ECA-49AF-B397-DC140825DF8D}"/>
          </ac:spMkLst>
        </pc:spChg>
        <pc:grpChg chg="add">
          <ac:chgData name="Jilla, Alekhya" userId="422caff7-f069-4454-afcd-c55227ec56ee" providerId="ADAL" clId="{4B26FCD1-5971-D444-9050-CDC4825FEC07}" dt="2024-12-11T20:29:13.560" v="2396" actId="26606"/>
          <ac:grpSpMkLst>
            <pc:docMk/>
            <pc:sldMk cId="1692167804" sldId="265"/>
            <ac:grpSpMk id="10" creationId="{AE1C45F0-260A-458C-96ED-C1F6D2151219}"/>
          </ac:grpSpMkLst>
        </pc:grpChg>
        <pc:cxnChg chg="add">
          <ac:chgData name="Jilla, Alekhya" userId="422caff7-f069-4454-afcd-c55227ec56ee" providerId="ADAL" clId="{4B26FCD1-5971-D444-9050-CDC4825FEC07}" dt="2024-12-11T20:29:13.560" v="2396" actId="26606"/>
          <ac:cxnSpMkLst>
            <pc:docMk/>
            <pc:sldMk cId="1692167804" sldId="265"/>
            <ac:cxnSpMk id="17" creationId="{6CF1BAF6-AD41-4082-B212-8A1F9A2E8779}"/>
          </ac:cxnSpMkLst>
        </pc:cxnChg>
      </pc:sldChg>
      <pc:sldChg chg="new del">
        <pc:chgData name="Jilla, Alekhya" userId="422caff7-f069-4454-afcd-c55227ec56ee" providerId="ADAL" clId="{4B26FCD1-5971-D444-9050-CDC4825FEC07}" dt="2024-12-11T14:53:12.868" v="203" actId="2696"/>
        <pc:sldMkLst>
          <pc:docMk/>
          <pc:sldMk cId="3207574519" sldId="265"/>
        </pc:sldMkLst>
      </pc:sldChg>
      <pc:sldChg chg="new del">
        <pc:chgData name="Jilla, Alekhya" userId="422caff7-f069-4454-afcd-c55227ec56ee" providerId="ADAL" clId="{4B26FCD1-5971-D444-9050-CDC4825FEC07}" dt="2024-12-11T14:53:24.747" v="206" actId="2696"/>
        <pc:sldMkLst>
          <pc:docMk/>
          <pc:sldMk cId="3652546943" sldId="265"/>
        </pc:sldMkLst>
      </pc:sldChg>
      <pc:sldChg chg="addSp delSp modSp new del mod">
        <pc:chgData name="Jilla, Alekhya" userId="422caff7-f069-4454-afcd-c55227ec56ee" providerId="ADAL" clId="{4B26FCD1-5971-D444-9050-CDC4825FEC07}" dt="2024-12-11T18:57:53.816" v="2019" actId="2696"/>
        <pc:sldMkLst>
          <pc:docMk/>
          <pc:sldMk cId="4025523662" sldId="266"/>
        </pc:sldMkLst>
        <pc:spChg chg="del">
          <ac:chgData name="Jilla, Alekhya" userId="422caff7-f069-4454-afcd-c55227ec56ee" providerId="ADAL" clId="{4B26FCD1-5971-D444-9050-CDC4825FEC07}" dt="2024-12-11T15:38:23.924" v="367" actId="478"/>
          <ac:spMkLst>
            <pc:docMk/>
            <pc:sldMk cId="4025523662" sldId="266"/>
            <ac:spMk id="2" creationId="{1784C0A2-7BDA-6253-F873-39D6E33FB3DC}"/>
          </ac:spMkLst>
        </pc:spChg>
        <pc:spChg chg="del">
          <ac:chgData name="Jilla, Alekhya" userId="422caff7-f069-4454-afcd-c55227ec56ee" providerId="ADAL" clId="{4B26FCD1-5971-D444-9050-CDC4825FEC07}" dt="2024-12-11T15:36:53.608" v="274"/>
          <ac:spMkLst>
            <pc:docMk/>
            <pc:sldMk cId="4025523662" sldId="266"/>
            <ac:spMk id="3" creationId="{B92D803D-B820-76D2-FAA6-B72CEF64D23C}"/>
          </ac:spMkLst>
        </pc:spChg>
        <pc:spChg chg="add mod">
          <ac:chgData name="Jilla, Alekhya" userId="422caff7-f069-4454-afcd-c55227ec56ee" providerId="ADAL" clId="{4B26FCD1-5971-D444-9050-CDC4825FEC07}" dt="2024-12-11T18:22:24.545" v="1212" actId="14100"/>
          <ac:spMkLst>
            <pc:docMk/>
            <pc:sldMk cId="4025523662" sldId="266"/>
            <ac:spMk id="5" creationId="{3D9E01F3-2D24-2A62-3CF4-A27BBD82E217}"/>
          </ac:spMkLst>
        </pc:spChg>
        <pc:picChg chg="add mod">
          <ac:chgData name="Jilla, Alekhya" userId="422caff7-f069-4454-afcd-c55227ec56ee" providerId="ADAL" clId="{4B26FCD1-5971-D444-9050-CDC4825FEC07}" dt="2024-12-11T15:48:57.123" v="446" actId="1076"/>
          <ac:picMkLst>
            <pc:docMk/>
            <pc:sldMk cId="4025523662" sldId="266"/>
            <ac:picMk id="4" creationId="{1093F384-D834-30C7-A263-B5D96F7AC0A2}"/>
          </ac:picMkLst>
        </pc:picChg>
      </pc:sldChg>
      <pc:sldChg chg="addSp delSp modSp new mod">
        <pc:chgData name="Jilla, Alekhya" userId="422caff7-f069-4454-afcd-c55227ec56ee" providerId="ADAL" clId="{4B26FCD1-5971-D444-9050-CDC4825FEC07}" dt="2024-12-11T15:54:31.573" v="551" actId="14100"/>
        <pc:sldMkLst>
          <pc:docMk/>
          <pc:sldMk cId="260310151" sldId="267"/>
        </pc:sldMkLst>
        <pc:spChg chg="del">
          <ac:chgData name="Jilla, Alekhya" userId="422caff7-f069-4454-afcd-c55227ec56ee" providerId="ADAL" clId="{4B26FCD1-5971-D444-9050-CDC4825FEC07}" dt="2024-12-11T15:40:47.204" v="438" actId="478"/>
          <ac:spMkLst>
            <pc:docMk/>
            <pc:sldMk cId="260310151" sldId="267"/>
            <ac:spMk id="2" creationId="{2B6ABD3A-51CD-CEB6-29FA-BA5A7C2C811F}"/>
          </ac:spMkLst>
        </pc:spChg>
        <pc:spChg chg="del">
          <ac:chgData name="Jilla, Alekhya" userId="422caff7-f069-4454-afcd-c55227ec56ee" providerId="ADAL" clId="{4B26FCD1-5971-D444-9050-CDC4825FEC07}" dt="2024-12-11T15:38:38.681" v="368" actId="931"/>
          <ac:spMkLst>
            <pc:docMk/>
            <pc:sldMk cId="260310151" sldId="267"/>
            <ac:spMk id="3" creationId="{471246EF-EC9D-AA37-EF4C-09724B5D7F87}"/>
          </ac:spMkLst>
        </pc:spChg>
        <pc:spChg chg="add mod">
          <ac:chgData name="Jilla, Alekhya" userId="422caff7-f069-4454-afcd-c55227ec56ee" providerId="ADAL" clId="{4B26FCD1-5971-D444-9050-CDC4825FEC07}" dt="2024-12-11T15:54:31.573" v="551" actId="14100"/>
          <ac:spMkLst>
            <pc:docMk/>
            <pc:sldMk cId="260310151" sldId="267"/>
            <ac:spMk id="6" creationId="{1336C754-CC38-E7DE-A297-311970C31E94}"/>
          </ac:spMkLst>
        </pc:spChg>
        <pc:picChg chg="add mod modCrop">
          <ac:chgData name="Jilla, Alekhya" userId="422caff7-f069-4454-afcd-c55227ec56ee" providerId="ADAL" clId="{4B26FCD1-5971-D444-9050-CDC4825FEC07}" dt="2024-12-11T15:40:56.170" v="440" actId="1076"/>
          <ac:picMkLst>
            <pc:docMk/>
            <pc:sldMk cId="260310151" sldId="267"/>
            <ac:picMk id="5" creationId="{64478FB7-DFB2-D9BE-B306-39CA5C40D66F}"/>
          </ac:picMkLst>
        </pc:picChg>
      </pc:sldChg>
      <pc:sldChg chg="addSp modSp new mod setBg">
        <pc:chgData name="Jilla, Alekhya" userId="422caff7-f069-4454-afcd-c55227ec56ee" providerId="ADAL" clId="{4B26FCD1-5971-D444-9050-CDC4825FEC07}" dt="2024-12-11T20:29:19.009" v="2397" actId="26606"/>
        <pc:sldMkLst>
          <pc:docMk/>
          <pc:sldMk cId="3206412521" sldId="268"/>
        </pc:sldMkLst>
        <pc:spChg chg="mod">
          <ac:chgData name="Jilla, Alekhya" userId="422caff7-f069-4454-afcd-c55227ec56ee" providerId="ADAL" clId="{4B26FCD1-5971-D444-9050-CDC4825FEC07}" dt="2024-12-11T20:29:19.009" v="2397" actId="26606"/>
          <ac:spMkLst>
            <pc:docMk/>
            <pc:sldMk cId="3206412521" sldId="268"/>
            <ac:spMk id="2" creationId="{5B5CAB77-D661-98AB-2ED0-2FBD096F6397}"/>
          </ac:spMkLst>
        </pc:spChg>
        <pc:spChg chg="mod">
          <ac:chgData name="Jilla, Alekhya" userId="422caff7-f069-4454-afcd-c55227ec56ee" providerId="ADAL" clId="{4B26FCD1-5971-D444-9050-CDC4825FEC07}" dt="2024-12-11T20:29:19.009" v="2397" actId="26606"/>
          <ac:spMkLst>
            <pc:docMk/>
            <pc:sldMk cId="3206412521" sldId="268"/>
            <ac:spMk id="3" creationId="{093AFA41-AFB4-181C-DEB6-A96791DD4173}"/>
          </ac:spMkLst>
        </pc:spChg>
        <pc:spChg chg="add">
          <ac:chgData name="Jilla, Alekhya" userId="422caff7-f069-4454-afcd-c55227ec56ee" providerId="ADAL" clId="{4B26FCD1-5971-D444-9050-CDC4825FEC07}" dt="2024-12-11T20:29:19.009" v="2397" actId="26606"/>
          <ac:spMkLst>
            <pc:docMk/>
            <pc:sldMk cId="3206412521" sldId="268"/>
            <ac:spMk id="8" creationId="{B6CDA21F-E7AF-4C75-8395-33F58D5B0E45}"/>
          </ac:spMkLst>
        </pc:spChg>
        <pc:spChg chg="add">
          <ac:chgData name="Jilla, Alekhya" userId="422caff7-f069-4454-afcd-c55227ec56ee" providerId="ADAL" clId="{4B26FCD1-5971-D444-9050-CDC4825FEC07}" dt="2024-12-11T20:29:19.009" v="2397" actId="26606"/>
          <ac:spMkLst>
            <pc:docMk/>
            <pc:sldMk cId="3206412521" sldId="268"/>
            <ac:spMk id="15" creationId="{D5B0017B-2ECA-49AF-B397-DC140825DF8D}"/>
          </ac:spMkLst>
        </pc:spChg>
        <pc:grpChg chg="add">
          <ac:chgData name="Jilla, Alekhya" userId="422caff7-f069-4454-afcd-c55227ec56ee" providerId="ADAL" clId="{4B26FCD1-5971-D444-9050-CDC4825FEC07}" dt="2024-12-11T20:29:19.009" v="2397" actId="26606"/>
          <ac:grpSpMkLst>
            <pc:docMk/>
            <pc:sldMk cId="3206412521" sldId="268"/>
            <ac:grpSpMk id="10" creationId="{AE1C45F0-260A-458C-96ED-C1F6D2151219}"/>
          </ac:grpSpMkLst>
        </pc:grpChg>
        <pc:cxnChg chg="add">
          <ac:chgData name="Jilla, Alekhya" userId="422caff7-f069-4454-afcd-c55227ec56ee" providerId="ADAL" clId="{4B26FCD1-5971-D444-9050-CDC4825FEC07}" dt="2024-12-11T20:29:19.009" v="2397" actId="26606"/>
          <ac:cxnSpMkLst>
            <pc:docMk/>
            <pc:sldMk cId="3206412521" sldId="268"/>
            <ac:cxnSpMk id="17" creationId="{6CF1BAF6-AD41-4082-B212-8A1F9A2E8779}"/>
          </ac:cxnSpMkLst>
        </pc:cxnChg>
      </pc:sldChg>
      <pc:sldChg chg="addSp delSp modSp new mod">
        <pc:chgData name="Jilla, Alekhya" userId="422caff7-f069-4454-afcd-c55227ec56ee" providerId="ADAL" clId="{4B26FCD1-5971-D444-9050-CDC4825FEC07}" dt="2024-12-11T16:47:07.027" v="988" actId="207"/>
        <pc:sldMkLst>
          <pc:docMk/>
          <pc:sldMk cId="3792439843" sldId="269"/>
        </pc:sldMkLst>
        <pc:spChg chg="del">
          <ac:chgData name="Jilla, Alekhya" userId="422caff7-f069-4454-afcd-c55227ec56ee" providerId="ADAL" clId="{4B26FCD1-5971-D444-9050-CDC4825FEC07}" dt="2024-12-11T15:53:58.998" v="545" actId="478"/>
          <ac:spMkLst>
            <pc:docMk/>
            <pc:sldMk cId="3792439843" sldId="269"/>
            <ac:spMk id="2" creationId="{0F8194BB-306E-9684-5E4E-B00C954D7912}"/>
          </ac:spMkLst>
        </pc:spChg>
        <pc:spChg chg="del">
          <ac:chgData name="Jilla, Alekhya" userId="422caff7-f069-4454-afcd-c55227ec56ee" providerId="ADAL" clId="{4B26FCD1-5971-D444-9050-CDC4825FEC07}" dt="2024-12-11T15:52:05.677" v="459"/>
          <ac:spMkLst>
            <pc:docMk/>
            <pc:sldMk cId="3792439843" sldId="269"/>
            <ac:spMk id="3" creationId="{44EB785F-2740-0DD0-05FA-788C2B3CA10C}"/>
          </ac:spMkLst>
        </pc:spChg>
        <pc:spChg chg="add mod">
          <ac:chgData name="Jilla, Alekhya" userId="422caff7-f069-4454-afcd-c55227ec56ee" providerId="ADAL" clId="{4B26FCD1-5971-D444-9050-CDC4825FEC07}" dt="2024-12-11T15:54:17.427" v="549" actId="14100"/>
          <ac:spMkLst>
            <pc:docMk/>
            <pc:sldMk cId="3792439843" sldId="269"/>
            <ac:spMk id="5" creationId="{BF320935-8403-F0C6-67D0-EEC6D4511693}"/>
          </ac:spMkLst>
        </pc:spChg>
        <pc:spChg chg="add mod">
          <ac:chgData name="Jilla, Alekhya" userId="422caff7-f069-4454-afcd-c55227ec56ee" providerId="ADAL" clId="{4B26FCD1-5971-D444-9050-CDC4825FEC07}" dt="2024-12-11T16:33:39.238" v="919" actId="1076"/>
          <ac:spMkLst>
            <pc:docMk/>
            <pc:sldMk cId="3792439843" sldId="269"/>
            <ac:spMk id="6" creationId="{1C30D0A8-14E5-85C3-1ED4-A9F985FE53F0}"/>
          </ac:spMkLst>
        </pc:spChg>
        <pc:spChg chg="add del mod">
          <ac:chgData name="Jilla, Alekhya" userId="422caff7-f069-4454-afcd-c55227ec56ee" providerId="ADAL" clId="{4B26FCD1-5971-D444-9050-CDC4825FEC07}" dt="2024-12-11T16:34:13.465" v="925" actId="478"/>
          <ac:spMkLst>
            <pc:docMk/>
            <pc:sldMk cId="3792439843" sldId="269"/>
            <ac:spMk id="7" creationId="{0B933BC9-2164-22F0-4519-BA0E63D501BE}"/>
          </ac:spMkLst>
        </pc:spChg>
        <pc:spChg chg="add mod">
          <ac:chgData name="Jilla, Alekhya" userId="422caff7-f069-4454-afcd-c55227ec56ee" providerId="ADAL" clId="{4B26FCD1-5971-D444-9050-CDC4825FEC07}" dt="2024-12-11T16:34:38.652" v="929" actId="14100"/>
          <ac:spMkLst>
            <pc:docMk/>
            <pc:sldMk cId="3792439843" sldId="269"/>
            <ac:spMk id="8" creationId="{F125BE6A-96EB-A236-E022-E6B0D9ABE8B3}"/>
          </ac:spMkLst>
        </pc:spChg>
        <pc:spChg chg="add mod">
          <ac:chgData name="Jilla, Alekhya" userId="422caff7-f069-4454-afcd-c55227ec56ee" providerId="ADAL" clId="{4B26FCD1-5971-D444-9050-CDC4825FEC07}" dt="2024-12-11T16:47:07.027" v="988" actId="207"/>
          <ac:spMkLst>
            <pc:docMk/>
            <pc:sldMk cId="3792439843" sldId="269"/>
            <ac:spMk id="9" creationId="{83E73347-69AD-98C9-54AD-B1F70D8993DC}"/>
          </ac:spMkLst>
        </pc:spChg>
        <pc:picChg chg="add mod">
          <ac:chgData name="Jilla, Alekhya" userId="422caff7-f069-4454-afcd-c55227ec56ee" providerId="ADAL" clId="{4B26FCD1-5971-D444-9050-CDC4825FEC07}" dt="2024-12-11T15:54:03.834" v="546" actId="1076"/>
          <ac:picMkLst>
            <pc:docMk/>
            <pc:sldMk cId="3792439843" sldId="269"/>
            <ac:picMk id="4" creationId="{70DD70E6-349D-0892-30AB-A05551971547}"/>
          </ac:picMkLst>
        </pc:picChg>
      </pc:sldChg>
      <pc:sldChg chg="addSp delSp modSp new del mod">
        <pc:chgData name="Jilla, Alekhya" userId="422caff7-f069-4454-afcd-c55227ec56ee" providerId="ADAL" clId="{4B26FCD1-5971-D444-9050-CDC4825FEC07}" dt="2024-12-11T16:39:11.626" v="936" actId="2696"/>
        <pc:sldMkLst>
          <pc:docMk/>
          <pc:sldMk cId="3273624556" sldId="270"/>
        </pc:sldMkLst>
        <pc:spChg chg="del mod">
          <ac:chgData name="Jilla, Alekhya" userId="422caff7-f069-4454-afcd-c55227ec56ee" providerId="ADAL" clId="{4B26FCD1-5971-D444-9050-CDC4825FEC07}" dt="2024-12-11T15:57:10.844" v="561" actId="931"/>
          <ac:spMkLst>
            <pc:docMk/>
            <pc:sldMk cId="3273624556" sldId="270"/>
            <ac:spMk id="3" creationId="{CA354FCC-F3F9-C810-FD1F-6F343FFF8902}"/>
          </ac:spMkLst>
        </pc:spChg>
        <pc:spChg chg="add mod">
          <ac:chgData name="Jilla, Alekhya" userId="422caff7-f069-4454-afcd-c55227ec56ee" providerId="ADAL" clId="{4B26FCD1-5971-D444-9050-CDC4825FEC07}" dt="2024-12-11T15:58:38.183" v="583" actId="20577"/>
          <ac:spMkLst>
            <pc:docMk/>
            <pc:sldMk cId="3273624556" sldId="270"/>
            <ac:spMk id="7" creationId="{C0ED9EAA-2E04-EA1F-7858-32F50577DCDC}"/>
          </ac:spMkLst>
        </pc:spChg>
        <pc:spChg chg="add mod">
          <ac:chgData name="Jilla, Alekhya" userId="422caff7-f069-4454-afcd-c55227ec56ee" providerId="ADAL" clId="{4B26FCD1-5971-D444-9050-CDC4825FEC07}" dt="2024-12-11T16:32:10.311" v="908" actId="207"/>
          <ac:spMkLst>
            <pc:docMk/>
            <pc:sldMk cId="3273624556" sldId="270"/>
            <ac:spMk id="8" creationId="{8301B775-60EB-D093-E07C-6406ECBF1806}"/>
          </ac:spMkLst>
        </pc:spChg>
        <pc:spChg chg="add mod">
          <ac:chgData name="Jilla, Alekhya" userId="422caff7-f069-4454-afcd-c55227ec56ee" providerId="ADAL" clId="{4B26FCD1-5971-D444-9050-CDC4825FEC07}" dt="2024-12-11T16:32:35.421" v="910" actId="207"/>
          <ac:spMkLst>
            <pc:docMk/>
            <pc:sldMk cId="3273624556" sldId="270"/>
            <ac:spMk id="9" creationId="{4661C889-D7AB-4FBC-7782-332C825F137D}"/>
          </ac:spMkLst>
        </pc:spChg>
        <pc:spChg chg="add mod">
          <ac:chgData name="Jilla, Alekhya" userId="422caff7-f069-4454-afcd-c55227ec56ee" providerId="ADAL" clId="{4B26FCD1-5971-D444-9050-CDC4825FEC07}" dt="2024-12-11T16:33:12.002" v="916" actId="14100"/>
          <ac:spMkLst>
            <pc:docMk/>
            <pc:sldMk cId="3273624556" sldId="270"/>
            <ac:spMk id="10" creationId="{867B2C11-FD81-8EF1-73EB-6D2DBCFE677F}"/>
          </ac:spMkLst>
        </pc:spChg>
        <pc:picChg chg="add mod">
          <ac:chgData name="Jilla, Alekhya" userId="422caff7-f069-4454-afcd-c55227ec56ee" providerId="ADAL" clId="{4B26FCD1-5971-D444-9050-CDC4825FEC07}" dt="2024-12-11T15:57:26.442" v="562" actId="14100"/>
          <ac:picMkLst>
            <pc:docMk/>
            <pc:sldMk cId="3273624556" sldId="270"/>
            <ac:picMk id="5" creationId="{2DD92A62-7247-0864-48C0-DEB5C7E1E9A8}"/>
          </ac:picMkLst>
        </pc:picChg>
      </pc:sldChg>
      <pc:sldChg chg="addSp modSp new mod setBg">
        <pc:chgData name="Jilla, Alekhya" userId="422caff7-f069-4454-afcd-c55227ec56ee" providerId="ADAL" clId="{4B26FCD1-5971-D444-9050-CDC4825FEC07}" dt="2024-12-11T20:29:23.310" v="2398" actId="26606"/>
        <pc:sldMkLst>
          <pc:docMk/>
          <pc:sldMk cId="2419890386" sldId="271"/>
        </pc:sldMkLst>
        <pc:spChg chg="mod">
          <ac:chgData name="Jilla, Alekhya" userId="422caff7-f069-4454-afcd-c55227ec56ee" providerId="ADAL" clId="{4B26FCD1-5971-D444-9050-CDC4825FEC07}" dt="2024-12-11T20:29:23.310" v="2398" actId="26606"/>
          <ac:spMkLst>
            <pc:docMk/>
            <pc:sldMk cId="2419890386" sldId="271"/>
            <ac:spMk id="2" creationId="{05216687-F78E-8B83-2A32-49C3570BC143}"/>
          </ac:spMkLst>
        </pc:spChg>
        <pc:spChg chg="mod">
          <ac:chgData name="Jilla, Alekhya" userId="422caff7-f069-4454-afcd-c55227ec56ee" providerId="ADAL" clId="{4B26FCD1-5971-D444-9050-CDC4825FEC07}" dt="2024-12-11T20:29:23.310" v="2398" actId="26606"/>
          <ac:spMkLst>
            <pc:docMk/>
            <pc:sldMk cId="2419890386" sldId="271"/>
            <ac:spMk id="3" creationId="{B5BDF1AA-5332-86E7-C6E9-A9EAC881BD36}"/>
          </ac:spMkLst>
        </pc:spChg>
        <pc:spChg chg="add">
          <ac:chgData name="Jilla, Alekhya" userId="422caff7-f069-4454-afcd-c55227ec56ee" providerId="ADAL" clId="{4B26FCD1-5971-D444-9050-CDC4825FEC07}" dt="2024-12-11T20:29:23.310" v="2398" actId="26606"/>
          <ac:spMkLst>
            <pc:docMk/>
            <pc:sldMk cId="2419890386" sldId="271"/>
            <ac:spMk id="8" creationId="{B6CDA21F-E7AF-4C75-8395-33F58D5B0E45}"/>
          </ac:spMkLst>
        </pc:spChg>
        <pc:spChg chg="add">
          <ac:chgData name="Jilla, Alekhya" userId="422caff7-f069-4454-afcd-c55227ec56ee" providerId="ADAL" clId="{4B26FCD1-5971-D444-9050-CDC4825FEC07}" dt="2024-12-11T20:29:23.310" v="2398" actId="26606"/>
          <ac:spMkLst>
            <pc:docMk/>
            <pc:sldMk cId="2419890386" sldId="271"/>
            <ac:spMk id="15" creationId="{D5B0017B-2ECA-49AF-B397-DC140825DF8D}"/>
          </ac:spMkLst>
        </pc:spChg>
        <pc:grpChg chg="add">
          <ac:chgData name="Jilla, Alekhya" userId="422caff7-f069-4454-afcd-c55227ec56ee" providerId="ADAL" clId="{4B26FCD1-5971-D444-9050-CDC4825FEC07}" dt="2024-12-11T20:29:23.310" v="2398" actId="26606"/>
          <ac:grpSpMkLst>
            <pc:docMk/>
            <pc:sldMk cId="2419890386" sldId="271"/>
            <ac:grpSpMk id="10" creationId="{AE1C45F0-260A-458C-96ED-C1F6D2151219}"/>
          </ac:grpSpMkLst>
        </pc:grpChg>
        <pc:cxnChg chg="add">
          <ac:chgData name="Jilla, Alekhya" userId="422caff7-f069-4454-afcd-c55227ec56ee" providerId="ADAL" clId="{4B26FCD1-5971-D444-9050-CDC4825FEC07}" dt="2024-12-11T20:29:23.310" v="2398" actId="26606"/>
          <ac:cxnSpMkLst>
            <pc:docMk/>
            <pc:sldMk cId="2419890386" sldId="271"/>
            <ac:cxnSpMk id="17" creationId="{6CF1BAF6-AD41-4082-B212-8A1F9A2E8779}"/>
          </ac:cxnSpMkLst>
        </pc:cxnChg>
      </pc:sldChg>
      <pc:sldChg chg="addSp delSp modSp new mod">
        <pc:chgData name="Jilla, Alekhya" userId="422caff7-f069-4454-afcd-c55227ec56ee" providerId="ADAL" clId="{4B26FCD1-5971-D444-9050-CDC4825FEC07}" dt="2024-12-11T18:34:14.582" v="1621" actId="13822"/>
        <pc:sldMkLst>
          <pc:docMk/>
          <pc:sldMk cId="2238107256" sldId="272"/>
        </pc:sldMkLst>
        <pc:spChg chg="del">
          <ac:chgData name="Jilla, Alekhya" userId="422caff7-f069-4454-afcd-c55227ec56ee" providerId="ADAL" clId="{4B26FCD1-5971-D444-9050-CDC4825FEC07}" dt="2024-12-11T16:42:17.704" v="950" actId="478"/>
          <ac:spMkLst>
            <pc:docMk/>
            <pc:sldMk cId="2238107256" sldId="272"/>
            <ac:spMk id="2" creationId="{A70B8A18-B743-C741-B2E8-241B9E9FFDDE}"/>
          </ac:spMkLst>
        </pc:spChg>
        <pc:spChg chg="del">
          <ac:chgData name="Jilla, Alekhya" userId="422caff7-f069-4454-afcd-c55227ec56ee" providerId="ADAL" clId="{4B26FCD1-5971-D444-9050-CDC4825FEC07}" dt="2024-12-11T15:49:53.194" v="448" actId="931"/>
          <ac:spMkLst>
            <pc:docMk/>
            <pc:sldMk cId="2238107256" sldId="272"/>
            <ac:spMk id="3" creationId="{B38B6EBF-B105-8BAC-BEF9-7059B9E13C36}"/>
          </ac:spMkLst>
        </pc:spChg>
        <pc:spChg chg="add mod">
          <ac:chgData name="Jilla, Alekhya" userId="422caff7-f069-4454-afcd-c55227ec56ee" providerId="ADAL" clId="{4B26FCD1-5971-D444-9050-CDC4825FEC07}" dt="2024-12-11T16:43:15.328" v="957" actId="14100"/>
          <ac:spMkLst>
            <pc:docMk/>
            <pc:sldMk cId="2238107256" sldId="272"/>
            <ac:spMk id="7" creationId="{BB1DC5F1-E2FA-7DC3-BB01-D7B666F04EA6}"/>
          </ac:spMkLst>
        </pc:spChg>
        <pc:spChg chg="add mod">
          <ac:chgData name="Jilla, Alekhya" userId="422caff7-f069-4454-afcd-c55227ec56ee" providerId="ADAL" clId="{4B26FCD1-5971-D444-9050-CDC4825FEC07}" dt="2024-12-11T18:25:06.971" v="1382" actId="14100"/>
          <ac:spMkLst>
            <pc:docMk/>
            <pc:sldMk cId="2238107256" sldId="272"/>
            <ac:spMk id="8" creationId="{58B7ECF5-B5A0-F872-1BE0-490550988674}"/>
          </ac:spMkLst>
        </pc:spChg>
        <pc:picChg chg="add mod modCrop">
          <ac:chgData name="Jilla, Alekhya" userId="422caff7-f069-4454-afcd-c55227ec56ee" providerId="ADAL" clId="{4B26FCD1-5971-D444-9050-CDC4825FEC07}" dt="2024-12-11T18:22:43.259" v="1213" actId="14100"/>
          <ac:picMkLst>
            <pc:docMk/>
            <pc:sldMk cId="2238107256" sldId="272"/>
            <ac:picMk id="5" creationId="{B8D9EF5E-A229-7BB0-4B06-CB5C9ACE1A43}"/>
          </ac:picMkLst>
        </pc:picChg>
        <pc:picChg chg="add mod">
          <ac:chgData name="Jilla, Alekhya" userId="422caff7-f069-4454-afcd-c55227ec56ee" providerId="ADAL" clId="{4B26FCD1-5971-D444-9050-CDC4825FEC07}" dt="2024-12-11T16:42:25.561" v="952" actId="1076"/>
          <ac:picMkLst>
            <pc:docMk/>
            <pc:sldMk cId="2238107256" sldId="272"/>
            <ac:picMk id="6" creationId="{F3BA5403-32B8-612D-43BF-EB2FE42BA03D}"/>
          </ac:picMkLst>
        </pc:picChg>
        <pc:cxnChg chg="add del mod">
          <ac:chgData name="Jilla, Alekhya" userId="422caff7-f069-4454-afcd-c55227ec56ee" providerId="ADAL" clId="{4B26FCD1-5971-D444-9050-CDC4825FEC07}" dt="2024-12-11T18:33:47.973" v="1619" actId="478"/>
          <ac:cxnSpMkLst>
            <pc:docMk/>
            <pc:sldMk cId="2238107256" sldId="272"/>
            <ac:cxnSpMk id="9" creationId="{C46BBCF8-99F4-C1D1-3726-45F364B12C08}"/>
          </ac:cxnSpMkLst>
        </pc:cxnChg>
        <pc:cxnChg chg="add mod">
          <ac:chgData name="Jilla, Alekhya" userId="422caff7-f069-4454-afcd-c55227ec56ee" providerId="ADAL" clId="{4B26FCD1-5971-D444-9050-CDC4825FEC07}" dt="2024-12-11T18:34:14.582" v="1621" actId="13822"/>
          <ac:cxnSpMkLst>
            <pc:docMk/>
            <pc:sldMk cId="2238107256" sldId="272"/>
            <ac:cxnSpMk id="11" creationId="{611B7A9E-6468-C329-D384-9C40FC71A482}"/>
          </ac:cxnSpMkLst>
        </pc:cxnChg>
      </pc:sldChg>
      <pc:sldChg chg="addSp delSp modSp new mod">
        <pc:chgData name="Jilla, Alekhya" userId="422caff7-f069-4454-afcd-c55227ec56ee" providerId="ADAL" clId="{4B26FCD1-5971-D444-9050-CDC4825FEC07}" dt="2024-12-11T16:47:29.247" v="992" actId="14100"/>
        <pc:sldMkLst>
          <pc:docMk/>
          <pc:sldMk cId="3574862103" sldId="273"/>
        </pc:sldMkLst>
        <pc:spChg chg="del">
          <ac:chgData name="Jilla, Alekhya" userId="422caff7-f069-4454-afcd-c55227ec56ee" providerId="ADAL" clId="{4B26FCD1-5971-D444-9050-CDC4825FEC07}" dt="2024-12-11T15:59:49.872" v="599" actId="478"/>
          <ac:spMkLst>
            <pc:docMk/>
            <pc:sldMk cId="3574862103" sldId="273"/>
            <ac:spMk id="2" creationId="{939F999E-2070-E067-6098-7C369CE564B0}"/>
          </ac:spMkLst>
        </pc:spChg>
        <pc:spChg chg="del">
          <ac:chgData name="Jilla, Alekhya" userId="422caff7-f069-4454-afcd-c55227ec56ee" providerId="ADAL" clId="{4B26FCD1-5971-D444-9050-CDC4825FEC07}" dt="2024-12-11T15:59:04.202" v="585" actId="931"/>
          <ac:spMkLst>
            <pc:docMk/>
            <pc:sldMk cId="3574862103" sldId="273"/>
            <ac:spMk id="3" creationId="{89132857-5C66-51D8-04FA-A5DD22DD97B3}"/>
          </ac:spMkLst>
        </pc:spChg>
        <pc:spChg chg="add del mod">
          <ac:chgData name="Jilla, Alekhya" userId="422caff7-f069-4454-afcd-c55227ec56ee" providerId="ADAL" clId="{4B26FCD1-5971-D444-9050-CDC4825FEC07}" dt="2024-12-11T15:59:25.038" v="593" actId="931"/>
          <ac:spMkLst>
            <pc:docMk/>
            <pc:sldMk cId="3574862103" sldId="273"/>
            <ac:spMk id="7" creationId="{C03E3541-8361-CB93-24D5-FC4FF2646BA6}"/>
          </ac:spMkLst>
        </pc:spChg>
        <pc:spChg chg="add del mod">
          <ac:chgData name="Jilla, Alekhya" userId="422caff7-f069-4454-afcd-c55227ec56ee" providerId="ADAL" clId="{4B26FCD1-5971-D444-9050-CDC4825FEC07}" dt="2024-12-11T16:36:00.700" v="933" actId="478"/>
          <ac:spMkLst>
            <pc:docMk/>
            <pc:sldMk cId="3574862103" sldId="273"/>
            <ac:spMk id="11" creationId="{28137692-8C38-1B8D-82B3-9B6A7AC86557}"/>
          </ac:spMkLst>
        </pc:spChg>
        <pc:spChg chg="add mod">
          <ac:chgData name="Jilla, Alekhya" userId="422caff7-f069-4454-afcd-c55227ec56ee" providerId="ADAL" clId="{4B26FCD1-5971-D444-9050-CDC4825FEC07}" dt="2024-12-11T16:46:17.847" v="983" actId="1076"/>
          <ac:spMkLst>
            <pc:docMk/>
            <pc:sldMk cId="3574862103" sldId="273"/>
            <ac:spMk id="15" creationId="{CECD7C73-CC37-00F1-25A1-22203A459C56}"/>
          </ac:spMkLst>
        </pc:spChg>
        <pc:spChg chg="add mod">
          <ac:chgData name="Jilla, Alekhya" userId="422caff7-f069-4454-afcd-c55227ec56ee" providerId="ADAL" clId="{4B26FCD1-5971-D444-9050-CDC4825FEC07}" dt="2024-12-11T16:44:59.124" v="973" actId="207"/>
          <ac:spMkLst>
            <pc:docMk/>
            <pc:sldMk cId="3574862103" sldId="273"/>
            <ac:spMk id="16" creationId="{3876BC59-7B62-4AA5-F441-49B34B9DDBD0}"/>
          </ac:spMkLst>
        </pc:spChg>
        <pc:spChg chg="add del mod">
          <ac:chgData name="Jilla, Alekhya" userId="422caff7-f069-4454-afcd-c55227ec56ee" providerId="ADAL" clId="{4B26FCD1-5971-D444-9050-CDC4825FEC07}" dt="2024-12-11T16:46:37.200" v="985" actId="478"/>
          <ac:spMkLst>
            <pc:docMk/>
            <pc:sldMk cId="3574862103" sldId="273"/>
            <ac:spMk id="17" creationId="{0AF5F04A-42D3-4CF6-82F5-72E4A695FD73}"/>
          </ac:spMkLst>
        </pc:spChg>
        <pc:spChg chg="add mod">
          <ac:chgData name="Jilla, Alekhya" userId="422caff7-f069-4454-afcd-c55227ec56ee" providerId="ADAL" clId="{4B26FCD1-5971-D444-9050-CDC4825FEC07}" dt="2024-12-11T16:45:48.842" v="978" actId="207"/>
          <ac:spMkLst>
            <pc:docMk/>
            <pc:sldMk cId="3574862103" sldId="273"/>
            <ac:spMk id="18" creationId="{9E94A67D-EBF7-5359-FFC9-D9D9B040F534}"/>
          </ac:spMkLst>
        </pc:spChg>
        <pc:spChg chg="add mod">
          <ac:chgData name="Jilla, Alekhya" userId="422caff7-f069-4454-afcd-c55227ec56ee" providerId="ADAL" clId="{4B26FCD1-5971-D444-9050-CDC4825FEC07}" dt="2024-12-11T16:47:29.247" v="992" actId="14100"/>
          <ac:spMkLst>
            <pc:docMk/>
            <pc:sldMk cId="3574862103" sldId="273"/>
            <ac:spMk id="19" creationId="{9C56ACB7-F8AA-5328-AD4C-6695024855A9}"/>
          </ac:spMkLst>
        </pc:spChg>
        <pc:picChg chg="add del mod">
          <ac:chgData name="Jilla, Alekhya" userId="422caff7-f069-4454-afcd-c55227ec56ee" providerId="ADAL" clId="{4B26FCD1-5971-D444-9050-CDC4825FEC07}" dt="2024-12-11T15:59:20.994" v="592" actId="478"/>
          <ac:picMkLst>
            <pc:docMk/>
            <pc:sldMk cId="3574862103" sldId="273"/>
            <ac:picMk id="5" creationId="{16345C68-5BEF-4110-DB7E-5B6522A2FF75}"/>
          </ac:picMkLst>
        </pc:picChg>
        <pc:picChg chg="add mod">
          <ac:chgData name="Jilla, Alekhya" userId="422caff7-f069-4454-afcd-c55227ec56ee" providerId="ADAL" clId="{4B26FCD1-5971-D444-9050-CDC4825FEC07}" dt="2024-12-11T16:46:34.514" v="984" actId="1076"/>
          <ac:picMkLst>
            <pc:docMk/>
            <pc:sldMk cId="3574862103" sldId="273"/>
            <ac:picMk id="9" creationId="{2D723B32-5171-0FA7-AEEA-BA9F62714B06}"/>
          </ac:picMkLst>
        </pc:picChg>
        <pc:picChg chg="add del mod">
          <ac:chgData name="Jilla, Alekhya" userId="422caff7-f069-4454-afcd-c55227ec56ee" providerId="ADAL" clId="{4B26FCD1-5971-D444-9050-CDC4825FEC07}" dt="2024-12-11T16:44:07.303" v="958" actId="478"/>
          <ac:picMkLst>
            <pc:docMk/>
            <pc:sldMk cId="3574862103" sldId="273"/>
            <ac:picMk id="10" creationId="{991417F9-A01A-E29D-E12C-4429601D6ED7}"/>
          </ac:picMkLst>
        </pc:picChg>
        <pc:cxnChg chg="add del">
          <ac:chgData name="Jilla, Alekhya" userId="422caff7-f069-4454-afcd-c55227ec56ee" providerId="ADAL" clId="{4B26FCD1-5971-D444-9050-CDC4825FEC07}" dt="2024-12-11T16:36:14.880" v="935" actId="478"/>
          <ac:cxnSpMkLst>
            <pc:docMk/>
            <pc:sldMk cId="3574862103" sldId="273"/>
            <ac:cxnSpMk id="13" creationId="{FA5627C3-ACD9-E979-1584-9E761B1DFA94}"/>
          </ac:cxnSpMkLst>
        </pc:cxnChg>
      </pc:sldChg>
      <pc:sldChg chg="addSp delSp modSp new del mod">
        <pc:chgData name="Jilla, Alekhya" userId="422caff7-f069-4454-afcd-c55227ec56ee" providerId="ADAL" clId="{4B26FCD1-5971-D444-9050-CDC4825FEC07}" dt="2024-12-11T15:53:03.333" v="466" actId="2696"/>
        <pc:sldMkLst>
          <pc:docMk/>
          <pc:sldMk cId="4144325568" sldId="273"/>
        </pc:sldMkLst>
        <pc:spChg chg="del mod">
          <ac:chgData name="Jilla, Alekhya" userId="422caff7-f069-4454-afcd-c55227ec56ee" providerId="ADAL" clId="{4B26FCD1-5971-D444-9050-CDC4825FEC07}" dt="2024-12-11T15:52:55.045" v="464"/>
          <ac:spMkLst>
            <pc:docMk/>
            <pc:sldMk cId="4144325568" sldId="273"/>
            <ac:spMk id="3" creationId="{47EDBB81-BFDF-34E1-E6F1-7DCCDE9BC9FB}"/>
          </ac:spMkLst>
        </pc:spChg>
        <pc:spChg chg="add mod">
          <ac:chgData name="Jilla, Alekhya" userId="422caff7-f069-4454-afcd-c55227ec56ee" providerId="ADAL" clId="{4B26FCD1-5971-D444-9050-CDC4825FEC07}" dt="2024-12-11T15:52:59.317" v="465" actId="478"/>
          <ac:spMkLst>
            <pc:docMk/>
            <pc:sldMk cId="4144325568" sldId="273"/>
            <ac:spMk id="7" creationId="{E30576FF-7618-54EA-61D4-29176EBA26C9}"/>
          </ac:spMkLst>
        </pc:spChg>
        <pc:picChg chg="add del mod">
          <ac:chgData name="Jilla, Alekhya" userId="422caff7-f069-4454-afcd-c55227ec56ee" providerId="ADAL" clId="{4B26FCD1-5971-D444-9050-CDC4825FEC07}" dt="2024-12-11T15:52:59.317" v="465" actId="478"/>
          <ac:picMkLst>
            <pc:docMk/>
            <pc:sldMk cId="4144325568" sldId="273"/>
            <ac:picMk id="5" creationId="{35EF427B-CF16-4383-E792-700DE4B17FC4}"/>
          </ac:picMkLst>
        </pc:picChg>
      </pc:sldChg>
      <pc:sldChg chg="addSp delSp modSp new del mod">
        <pc:chgData name="Jilla, Alekhya" userId="422caff7-f069-4454-afcd-c55227ec56ee" providerId="ADAL" clId="{4B26FCD1-5971-D444-9050-CDC4825FEC07}" dt="2024-12-11T16:40:34.417" v="938" actId="2696"/>
        <pc:sldMkLst>
          <pc:docMk/>
          <pc:sldMk cId="3775209902" sldId="274"/>
        </pc:sldMkLst>
        <pc:spChg chg="del">
          <ac:chgData name="Jilla, Alekhya" userId="422caff7-f069-4454-afcd-c55227ec56ee" providerId="ADAL" clId="{4B26FCD1-5971-D444-9050-CDC4825FEC07}" dt="2024-12-11T16:04:00.477" v="612" actId="478"/>
          <ac:spMkLst>
            <pc:docMk/>
            <pc:sldMk cId="3775209902" sldId="274"/>
            <ac:spMk id="2" creationId="{AAEBA6B1-F8F0-2C2F-45EC-BBD4A2DC6A4E}"/>
          </ac:spMkLst>
        </pc:spChg>
        <pc:spChg chg="del">
          <ac:chgData name="Jilla, Alekhya" userId="422caff7-f069-4454-afcd-c55227ec56ee" providerId="ADAL" clId="{4B26FCD1-5971-D444-9050-CDC4825FEC07}" dt="2024-12-11T16:03:50.283" v="608" actId="931"/>
          <ac:spMkLst>
            <pc:docMk/>
            <pc:sldMk cId="3775209902" sldId="274"/>
            <ac:spMk id="3" creationId="{2FB8D387-E639-496B-D0B7-83FE20874BF0}"/>
          </ac:spMkLst>
        </pc:spChg>
        <pc:spChg chg="add mod">
          <ac:chgData name="Jilla, Alekhya" userId="422caff7-f069-4454-afcd-c55227ec56ee" providerId="ADAL" clId="{4B26FCD1-5971-D444-9050-CDC4825FEC07}" dt="2024-12-11T16:40:29.615" v="937" actId="478"/>
          <ac:spMkLst>
            <pc:docMk/>
            <pc:sldMk cId="3775209902" sldId="274"/>
            <ac:spMk id="7" creationId="{FE575DC6-5F9D-2049-0CCB-D75142822092}"/>
          </ac:spMkLst>
        </pc:spChg>
        <pc:picChg chg="add del mod">
          <ac:chgData name="Jilla, Alekhya" userId="422caff7-f069-4454-afcd-c55227ec56ee" providerId="ADAL" clId="{4B26FCD1-5971-D444-9050-CDC4825FEC07}" dt="2024-12-11T16:40:29.615" v="937" actId="478"/>
          <ac:picMkLst>
            <pc:docMk/>
            <pc:sldMk cId="3775209902" sldId="274"/>
            <ac:picMk id="5" creationId="{1B55D0FC-295E-3A29-7874-D1778C3EDE12}"/>
          </ac:picMkLst>
        </pc:picChg>
      </pc:sldChg>
      <pc:sldChg chg="addSp delSp modSp new mod ord">
        <pc:chgData name="Jilla, Alekhya" userId="422caff7-f069-4454-afcd-c55227ec56ee" providerId="ADAL" clId="{4B26FCD1-5971-D444-9050-CDC4825FEC07}" dt="2024-12-11T18:57:49.165" v="2018" actId="20578"/>
        <pc:sldMkLst>
          <pc:docMk/>
          <pc:sldMk cId="2596986835" sldId="275"/>
        </pc:sldMkLst>
        <pc:spChg chg="del">
          <ac:chgData name="Jilla, Alekhya" userId="422caff7-f069-4454-afcd-c55227ec56ee" providerId="ADAL" clId="{4B26FCD1-5971-D444-9050-CDC4825FEC07}" dt="2024-12-11T16:04:43.467" v="618" actId="478"/>
          <ac:spMkLst>
            <pc:docMk/>
            <pc:sldMk cId="2596986835" sldId="275"/>
            <ac:spMk id="2" creationId="{25558563-6FBD-C616-FA60-1D4C8C8177C0}"/>
          </ac:spMkLst>
        </pc:spChg>
        <pc:spChg chg="del">
          <ac:chgData name="Jilla, Alekhya" userId="422caff7-f069-4454-afcd-c55227ec56ee" providerId="ADAL" clId="{4B26FCD1-5971-D444-9050-CDC4825FEC07}" dt="2024-12-11T16:04:33.450" v="615" actId="931"/>
          <ac:spMkLst>
            <pc:docMk/>
            <pc:sldMk cId="2596986835" sldId="275"/>
            <ac:spMk id="3" creationId="{953BF328-B02A-3328-EC4F-1D0194352BD4}"/>
          </ac:spMkLst>
        </pc:spChg>
        <pc:spChg chg="add mod">
          <ac:chgData name="Jilla, Alekhya" userId="422caff7-f069-4454-afcd-c55227ec56ee" providerId="ADAL" clId="{4B26FCD1-5971-D444-9050-CDC4825FEC07}" dt="2024-12-11T18:30:50.204" v="1589" actId="122"/>
          <ac:spMkLst>
            <pc:docMk/>
            <pc:sldMk cId="2596986835" sldId="275"/>
            <ac:spMk id="6" creationId="{CC341E7A-F65F-0CF4-04A6-EF6FD22DCC82}"/>
          </ac:spMkLst>
        </pc:spChg>
        <pc:picChg chg="add mod">
          <ac:chgData name="Jilla, Alekhya" userId="422caff7-f069-4454-afcd-c55227ec56ee" providerId="ADAL" clId="{4B26FCD1-5971-D444-9050-CDC4825FEC07}" dt="2024-12-11T16:48:18.326" v="995" actId="1076"/>
          <ac:picMkLst>
            <pc:docMk/>
            <pc:sldMk cId="2596986835" sldId="275"/>
            <ac:picMk id="5" creationId="{068BA1E5-CA9F-484D-2538-6EC46C839C45}"/>
          </ac:picMkLst>
        </pc:picChg>
      </pc:sldChg>
      <pc:sldChg chg="addSp delSp modSp new mod ord">
        <pc:chgData name="Jilla, Alekhya" userId="422caff7-f069-4454-afcd-c55227ec56ee" providerId="ADAL" clId="{4B26FCD1-5971-D444-9050-CDC4825FEC07}" dt="2024-12-11T18:39:42.502" v="1832" actId="20577"/>
        <pc:sldMkLst>
          <pc:docMk/>
          <pc:sldMk cId="2441396310" sldId="276"/>
        </pc:sldMkLst>
        <pc:spChg chg="del">
          <ac:chgData name="Jilla, Alekhya" userId="422caff7-f069-4454-afcd-c55227ec56ee" providerId="ADAL" clId="{4B26FCD1-5971-D444-9050-CDC4825FEC07}" dt="2024-12-11T18:28:32.380" v="1415" actId="478"/>
          <ac:spMkLst>
            <pc:docMk/>
            <pc:sldMk cId="2441396310" sldId="276"/>
            <ac:spMk id="2" creationId="{0AFBD8CF-F345-EA77-1299-FB9F060FD03E}"/>
          </ac:spMkLst>
        </pc:spChg>
        <pc:spChg chg="del">
          <ac:chgData name="Jilla, Alekhya" userId="422caff7-f069-4454-afcd-c55227ec56ee" providerId="ADAL" clId="{4B26FCD1-5971-D444-9050-CDC4825FEC07}" dt="2024-12-11T16:40:41.383" v="939"/>
          <ac:spMkLst>
            <pc:docMk/>
            <pc:sldMk cId="2441396310" sldId="276"/>
            <ac:spMk id="3" creationId="{C8A256B2-DCF3-5C2E-53FA-5EB83AE63D60}"/>
          </ac:spMkLst>
        </pc:spChg>
        <pc:spChg chg="add mod">
          <ac:chgData name="Jilla, Alekhya" userId="422caff7-f069-4454-afcd-c55227ec56ee" providerId="ADAL" clId="{4B26FCD1-5971-D444-9050-CDC4825FEC07}" dt="2024-12-11T18:36:50.443" v="1779" actId="692"/>
          <ac:spMkLst>
            <pc:docMk/>
            <pc:sldMk cId="2441396310" sldId="276"/>
            <ac:spMk id="5" creationId="{C1A4D54A-6EDD-6EA8-A97D-5ADF7A5736BE}"/>
          </ac:spMkLst>
        </pc:spChg>
        <pc:spChg chg="add mod">
          <ac:chgData name="Jilla, Alekhya" userId="422caff7-f069-4454-afcd-c55227ec56ee" providerId="ADAL" clId="{4B26FCD1-5971-D444-9050-CDC4825FEC07}" dt="2024-12-11T18:39:42.502" v="1832" actId="20577"/>
          <ac:spMkLst>
            <pc:docMk/>
            <pc:sldMk cId="2441396310" sldId="276"/>
            <ac:spMk id="7" creationId="{5EF7544C-0A47-1D04-CE60-B2CA0477853A}"/>
          </ac:spMkLst>
        </pc:spChg>
        <pc:picChg chg="add mod">
          <ac:chgData name="Jilla, Alekhya" userId="422caff7-f069-4454-afcd-c55227ec56ee" providerId="ADAL" clId="{4B26FCD1-5971-D444-9050-CDC4825FEC07}" dt="2024-12-11T16:40:41.383" v="939"/>
          <ac:picMkLst>
            <pc:docMk/>
            <pc:sldMk cId="2441396310" sldId="276"/>
            <ac:picMk id="4" creationId="{362F2626-D5BE-DB9B-CE0C-C2A026A5800E}"/>
          </ac:picMkLst>
        </pc:picChg>
      </pc:sldChg>
      <pc:sldChg chg="addSp delSp modSp new mod">
        <pc:chgData name="Jilla, Alekhya" userId="422caff7-f069-4454-afcd-c55227ec56ee" providerId="ADAL" clId="{4B26FCD1-5971-D444-9050-CDC4825FEC07}" dt="2024-12-11T18:34:44.979" v="1632" actId="20577"/>
        <pc:sldMkLst>
          <pc:docMk/>
          <pc:sldMk cId="2975201710" sldId="277"/>
        </pc:sldMkLst>
        <pc:spChg chg="del">
          <ac:chgData name="Jilla, Alekhya" userId="422caff7-f069-4454-afcd-c55227ec56ee" providerId="ADAL" clId="{4B26FCD1-5971-D444-9050-CDC4825FEC07}" dt="2024-12-11T16:06:15.091" v="628" actId="478"/>
          <ac:spMkLst>
            <pc:docMk/>
            <pc:sldMk cId="2975201710" sldId="277"/>
            <ac:spMk id="2" creationId="{533C7B31-5493-E9DA-6895-2A192A81FF0D}"/>
          </ac:spMkLst>
        </pc:spChg>
        <pc:spChg chg="del">
          <ac:chgData name="Jilla, Alekhya" userId="422caff7-f069-4454-afcd-c55227ec56ee" providerId="ADAL" clId="{4B26FCD1-5971-D444-9050-CDC4825FEC07}" dt="2024-12-11T16:06:11.937" v="627" actId="478"/>
          <ac:spMkLst>
            <pc:docMk/>
            <pc:sldMk cId="2975201710" sldId="277"/>
            <ac:spMk id="3" creationId="{6A04EFFB-CCBD-DFAF-447D-F0EAF292FA09}"/>
          </ac:spMkLst>
        </pc:spChg>
        <pc:spChg chg="add del">
          <ac:chgData name="Jilla, Alekhya" userId="422caff7-f069-4454-afcd-c55227ec56ee" providerId="ADAL" clId="{4B26FCD1-5971-D444-9050-CDC4825FEC07}" dt="2024-12-11T16:49:53.365" v="1007" actId="478"/>
          <ac:spMkLst>
            <pc:docMk/>
            <pc:sldMk cId="2975201710" sldId="277"/>
            <ac:spMk id="9" creationId="{D54FEF59-72F8-D8F9-55C5-2575CCBAD02E}"/>
          </ac:spMkLst>
        </pc:spChg>
        <pc:spChg chg="add del mod">
          <ac:chgData name="Jilla, Alekhya" userId="422caff7-f069-4454-afcd-c55227ec56ee" providerId="ADAL" clId="{4B26FCD1-5971-D444-9050-CDC4825FEC07}" dt="2024-12-11T16:50:20.111" v="1010" actId="478"/>
          <ac:spMkLst>
            <pc:docMk/>
            <pc:sldMk cId="2975201710" sldId="277"/>
            <ac:spMk id="10" creationId="{F731CF5F-FF2F-7D58-C585-287653EFFC1E}"/>
          </ac:spMkLst>
        </pc:spChg>
        <pc:spChg chg="add mod">
          <ac:chgData name="Jilla, Alekhya" userId="422caff7-f069-4454-afcd-c55227ec56ee" providerId="ADAL" clId="{4B26FCD1-5971-D444-9050-CDC4825FEC07}" dt="2024-12-11T18:34:44.979" v="1632" actId="20577"/>
          <ac:spMkLst>
            <pc:docMk/>
            <pc:sldMk cId="2975201710" sldId="277"/>
            <ac:spMk id="14" creationId="{5B548C8E-E4FF-FD8D-C9AA-D0B7A4EFF5FC}"/>
          </ac:spMkLst>
        </pc:spChg>
        <pc:picChg chg="add mod">
          <ac:chgData name="Jilla, Alekhya" userId="422caff7-f069-4454-afcd-c55227ec56ee" providerId="ADAL" clId="{4B26FCD1-5971-D444-9050-CDC4825FEC07}" dt="2024-12-11T16:49:17.639" v="1004" actId="1076"/>
          <ac:picMkLst>
            <pc:docMk/>
            <pc:sldMk cId="2975201710" sldId="277"/>
            <ac:picMk id="4" creationId="{2B7BE8A6-3074-5293-70D7-64B90411646F}"/>
          </ac:picMkLst>
        </pc:picChg>
        <pc:picChg chg="add del mod">
          <ac:chgData name="Jilla, Alekhya" userId="422caff7-f069-4454-afcd-c55227ec56ee" providerId="ADAL" clId="{4B26FCD1-5971-D444-9050-CDC4825FEC07}" dt="2024-12-11T16:41:53.859" v="944" actId="478"/>
          <ac:picMkLst>
            <pc:docMk/>
            <pc:sldMk cId="2975201710" sldId="277"/>
            <ac:picMk id="6" creationId="{DAB91C62-56BB-F542-4888-483CD4B6EBF0}"/>
          </ac:picMkLst>
        </pc:picChg>
        <pc:picChg chg="add mod modCrop">
          <ac:chgData name="Jilla, Alekhya" userId="422caff7-f069-4454-afcd-c55227ec56ee" providerId="ADAL" clId="{4B26FCD1-5971-D444-9050-CDC4825FEC07}" dt="2024-12-11T16:49:20.230" v="1005" actId="1076"/>
          <ac:picMkLst>
            <pc:docMk/>
            <pc:sldMk cId="2975201710" sldId="277"/>
            <ac:picMk id="8" creationId="{36BBD546-3841-8562-2C71-C74D7E1FD61E}"/>
          </ac:picMkLst>
        </pc:picChg>
        <pc:cxnChg chg="add mod">
          <ac:chgData name="Jilla, Alekhya" userId="422caff7-f069-4454-afcd-c55227ec56ee" providerId="ADAL" clId="{4B26FCD1-5971-D444-9050-CDC4825FEC07}" dt="2024-12-11T16:50:49.814" v="1013" actId="1076"/>
          <ac:cxnSpMkLst>
            <pc:docMk/>
            <pc:sldMk cId="2975201710" sldId="277"/>
            <ac:cxnSpMk id="12" creationId="{239F0289-0EED-8062-8613-3469087F75D5}"/>
          </ac:cxnSpMkLst>
        </pc:cxnChg>
      </pc:sldChg>
      <pc:sldChg chg="new del">
        <pc:chgData name="Jilla, Alekhya" userId="422caff7-f069-4454-afcd-c55227ec56ee" providerId="ADAL" clId="{4B26FCD1-5971-D444-9050-CDC4825FEC07}" dt="2024-12-11T16:51:32.309" v="1014" actId="2696"/>
        <pc:sldMkLst>
          <pc:docMk/>
          <pc:sldMk cId="3501715622" sldId="278"/>
        </pc:sldMkLst>
      </pc:sldChg>
      <pc:sldChg chg="addSp modSp new mod setBg">
        <pc:chgData name="Jilla, Alekhya" userId="422caff7-f069-4454-afcd-c55227ec56ee" providerId="ADAL" clId="{4B26FCD1-5971-D444-9050-CDC4825FEC07}" dt="2024-12-11T20:29:27.339" v="2399" actId="26606"/>
        <pc:sldMkLst>
          <pc:docMk/>
          <pc:sldMk cId="2684733222" sldId="279"/>
        </pc:sldMkLst>
        <pc:spChg chg="mod">
          <ac:chgData name="Jilla, Alekhya" userId="422caff7-f069-4454-afcd-c55227ec56ee" providerId="ADAL" clId="{4B26FCD1-5971-D444-9050-CDC4825FEC07}" dt="2024-12-11T20:29:27.339" v="2399" actId="26606"/>
          <ac:spMkLst>
            <pc:docMk/>
            <pc:sldMk cId="2684733222" sldId="279"/>
            <ac:spMk id="2" creationId="{A6D4BA37-D2ED-2EEC-AF0C-B64A09816D13}"/>
          </ac:spMkLst>
        </pc:spChg>
        <pc:spChg chg="mod">
          <ac:chgData name="Jilla, Alekhya" userId="422caff7-f069-4454-afcd-c55227ec56ee" providerId="ADAL" clId="{4B26FCD1-5971-D444-9050-CDC4825FEC07}" dt="2024-12-11T20:29:27.339" v="2399" actId="26606"/>
          <ac:spMkLst>
            <pc:docMk/>
            <pc:sldMk cId="2684733222" sldId="279"/>
            <ac:spMk id="3" creationId="{7C904C5F-2B26-678E-FB1A-7EDDF90D1FF5}"/>
          </ac:spMkLst>
        </pc:spChg>
        <pc:spChg chg="add">
          <ac:chgData name="Jilla, Alekhya" userId="422caff7-f069-4454-afcd-c55227ec56ee" providerId="ADAL" clId="{4B26FCD1-5971-D444-9050-CDC4825FEC07}" dt="2024-12-11T20:29:27.339" v="2399" actId="26606"/>
          <ac:spMkLst>
            <pc:docMk/>
            <pc:sldMk cId="2684733222" sldId="279"/>
            <ac:spMk id="8" creationId="{B6CDA21F-E7AF-4C75-8395-33F58D5B0E45}"/>
          </ac:spMkLst>
        </pc:spChg>
        <pc:spChg chg="add">
          <ac:chgData name="Jilla, Alekhya" userId="422caff7-f069-4454-afcd-c55227ec56ee" providerId="ADAL" clId="{4B26FCD1-5971-D444-9050-CDC4825FEC07}" dt="2024-12-11T20:29:27.339" v="2399" actId="26606"/>
          <ac:spMkLst>
            <pc:docMk/>
            <pc:sldMk cId="2684733222" sldId="279"/>
            <ac:spMk id="15" creationId="{D5B0017B-2ECA-49AF-B397-DC140825DF8D}"/>
          </ac:spMkLst>
        </pc:spChg>
        <pc:grpChg chg="add">
          <ac:chgData name="Jilla, Alekhya" userId="422caff7-f069-4454-afcd-c55227ec56ee" providerId="ADAL" clId="{4B26FCD1-5971-D444-9050-CDC4825FEC07}" dt="2024-12-11T20:29:27.339" v="2399" actId="26606"/>
          <ac:grpSpMkLst>
            <pc:docMk/>
            <pc:sldMk cId="2684733222" sldId="279"/>
            <ac:grpSpMk id="10" creationId="{AE1C45F0-260A-458C-96ED-C1F6D2151219}"/>
          </ac:grpSpMkLst>
        </pc:grpChg>
        <pc:cxnChg chg="add">
          <ac:chgData name="Jilla, Alekhya" userId="422caff7-f069-4454-afcd-c55227ec56ee" providerId="ADAL" clId="{4B26FCD1-5971-D444-9050-CDC4825FEC07}" dt="2024-12-11T20:29:27.339" v="2399" actId="26606"/>
          <ac:cxnSpMkLst>
            <pc:docMk/>
            <pc:sldMk cId="2684733222" sldId="279"/>
            <ac:cxnSpMk id="17" creationId="{6CF1BAF6-AD41-4082-B212-8A1F9A2E8779}"/>
          </ac:cxnSpMkLst>
        </pc:cxnChg>
      </pc:sldChg>
      <pc:sldChg chg="new del">
        <pc:chgData name="Jilla, Alekhya" userId="422caff7-f069-4454-afcd-c55227ec56ee" providerId="ADAL" clId="{4B26FCD1-5971-D444-9050-CDC4825FEC07}" dt="2024-12-11T16:13:53.358" v="701" actId="2696"/>
        <pc:sldMkLst>
          <pc:docMk/>
          <pc:sldMk cId="388089856" sldId="280"/>
        </pc:sldMkLst>
      </pc:sldChg>
      <pc:sldChg chg="addSp modSp new mod setBg">
        <pc:chgData name="Jilla, Alekhya" userId="422caff7-f069-4454-afcd-c55227ec56ee" providerId="ADAL" clId="{4B26FCD1-5971-D444-9050-CDC4825FEC07}" dt="2024-12-11T20:29:31.457" v="2400" actId="26606"/>
        <pc:sldMkLst>
          <pc:docMk/>
          <pc:sldMk cId="311128266" sldId="281"/>
        </pc:sldMkLst>
        <pc:spChg chg="mod">
          <ac:chgData name="Jilla, Alekhya" userId="422caff7-f069-4454-afcd-c55227ec56ee" providerId="ADAL" clId="{4B26FCD1-5971-D444-9050-CDC4825FEC07}" dt="2024-12-11T20:29:31.457" v="2400" actId="26606"/>
          <ac:spMkLst>
            <pc:docMk/>
            <pc:sldMk cId="311128266" sldId="281"/>
            <ac:spMk id="2" creationId="{9FF3FCA3-59F6-A7A4-8D8B-8C69437D24CD}"/>
          </ac:spMkLst>
        </pc:spChg>
        <pc:spChg chg="mod">
          <ac:chgData name="Jilla, Alekhya" userId="422caff7-f069-4454-afcd-c55227ec56ee" providerId="ADAL" clId="{4B26FCD1-5971-D444-9050-CDC4825FEC07}" dt="2024-12-11T20:29:31.457" v="2400" actId="26606"/>
          <ac:spMkLst>
            <pc:docMk/>
            <pc:sldMk cId="311128266" sldId="281"/>
            <ac:spMk id="3" creationId="{A61E9BA4-7A24-F40A-7A9C-85EBDD6F62C1}"/>
          </ac:spMkLst>
        </pc:spChg>
        <pc:spChg chg="add">
          <ac:chgData name="Jilla, Alekhya" userId="422caff7-f069-4454-afcd-c55227ec56ee" providerId="ADAL" clId="{4B26FCD1-5971-D444-9050-CDC4825FEC07}" dt="2024-12-11T20:29:31.457" v="2400" actId="26606"/>
          <ac:spMkLst>
            <pc:docMk/>
            <pc:sldMk cId="311128266" sldId="281"/>
            <ac:spMk id="8" creationId="{B6CDA21F-E7AF-4C75-8395-33F58D5B0E45}"/>
          </ac:spMkLst>
        </pc:spChg>
        <pc:spChg chg="add">
          <ac:chgData name="Jilla, Alekhya" userId="422caff7-f069-4454-afcd-c55227ec56ee" providerId="ADAL" clId="{4B26FCD1-5971-D444-9050-CDC4825FEC07}" dt="2024-12-11T20:29:31.457" v="2400" actId="26606"/>
          <ac:spMkLst>
            <pc:docMk/>
            <pc:sldMk cId="311128266" sldId="281"/>
            <ac:spMk id="15" creationId="{D5B0017B-2ECA-49AF-B397-DC140825DF8D}"/>
          </ac:spMkLst>
        </pc:spChg>
        <pc:grpChg chg="add">
          <ac:chgData name="Jilla, Alekhya" userId="422caff7-f069-4454-afcd-c55227ec56ee" providerId="ADAL" clId="{4B26FCD1-5971-D444-9050-CDC4825FEC07}" dt="2024-12-11T20:29:31.457" v="2400" actId="26606"/>
          <ac:grpSpMkLst>
            <pc:docMk/>
            <pc:sldMk cId="311128266" sldId="281"/>
            <ac:grpSpMk id="10" creationId="{AE1C45F0-260A-458C-96ED-C1F6D2151219}"/>
          </ac:grpSpMkLst>
        </pc:grpChg>
        <pc:cxnChg chg="add">
          <ac:chgData name="Jilla, Alekhya" userId="422caff7-f069-4454-afcd-c55227ec56ee" providerId="ADAL" clId="{4B26FCD1-5971-D444-9050-CDC4825FEC07}" dt="2024-12-11T20:29:31.457" v="2400" actId="26606"/>
          <ac:cxnSpMkLst>
            <pc:docMk/>
            <pc:sldMk cId="311128266" sldId="281"/>
            <ac:cxnSpMk id="17" creationId="{6CF1BAF6-AD41-4082-B212-8A1F9A2E8779}"/>
          </ac:cxnSpMkLst>
        </pc:cxnChg>
      </pc:sldChg>
      <pc:sldChg chg="addSp delSp modSp new del mod ord">
        <pc:chgData name="Jilla, Alekhya" userId="422caff7-f069-4454-afcd-c55227ec56ee" providerId="ADAL" clId="{4B26FCD1-5971-D444-9050-CDC4825FEC07}" dt="2024-12-11T18:35:07.917" v="1633" actId="2696"/>
        <pc:sldMkLst>
          <pc:docMk/>
          <pc:sldMk cId="1929665655" sldId="282"/>
        </pc:sldMkLst>
        <pc:spChg chg="del">
          <ac:chgData name="Jilla, Alekhya" userId="422caff7-f069-4454-afcd-c55227ec56ee" providerId="ADAL" clId="{4B26FCD1-5971-D444-9050-CDC4825FEC07}" dt="2024-12-11T16:19:13.500" v="741" actId="478"/>
          <ac:spMkLst>
            <pc:docMk/>
            <pc:sldMk cId="1929665655" sldId="282"/>
            <ac:spMk id="2" creationId="{09BCEEB4-B749-73C0-2370-9D0FB58B28DD}"/>
          </ac:spMkLst>
        </pc:spChg>
        <pc:spChg chg="del">
          <ac:chgData name="Jilla, Alekhya" userId="422caff7-f069-4454-afcd-c55227ec56ee" providerId="ADAL" clId="{4B26FCD1-5971-D444-9050-CDC4825FEC07}" dt="2024-12-11T16:13:21.310" v="698" actId="931"/>
          <ac:spMkLst>
            <pc:docMk/>
            <pc:sldMk cId="1929665655" sldId="282"/>
            <ac:spMk id="3" creationId="{E2004FC9-A26C-4F21-B34A-39AF64B21CFC}"/>
          </ac:spMkLst>
        </pc:spChg>
        <pc:spChg chg="add del mod">
          <ac:chgData name="Jilla, Alekhya" userId="422caff7-f069-4454-afcd-c55227ec56ee" providerId="ADAL" clId="{4B26FCD1-5971-D444-9050-CDC4825FEC07}" dt="2024-12-11T16:17:15.069" v="727" actId="931"/>
          <ac:spMkLst>
            <pc:docMk/>
            <pc:sldMk cId="1929665655" sldId="282"/>
            <ac:spMk id="7" creationId="{62517A04-F9D9-C29D-D597-BCD8DFF54249}"/>
          </ac:spMkLst>
        </pc:spChg>
        <pc:spChg chg="add mod">
          <ac:chgData name="Jilla, Alekhya" userId="422caff7-f069-4454-afcd-c55227ec56ee" providerId="ADAL" clId="{4B26FCD1-5971-D444-9050-CDC4825FEC07}" dt="2024-12-11T16:51:44.176" v="1015" actId="478"/>
          <ac:spMkLst>
            <pc:docMk/>
            <pc:sldMk cId="1929665655" sldId="282"/>
            <ac:spMk id="11" creationId="{1BB98327-4722-3EA9-3811-E6B2A0D4A21F}"/>
          </ac:spMkLst>
        </pc:spChg>
        <pc:picChg chg="add del mod">
          <ac:chgData name="Jilla, Alekhya" userId="422caff7-f069-4454-afcd-c55227ec56ee" providerId="ADAL" clId="{4B26FCD1-5971-D444-9050-CDC4825FEC07}" dt="2024-12-11T16:17:03.655" v="725" actId="478"/>
          <ac:picMkLst>
            <pc:docMk/>
            <pc:sldMk cId="1929665655" sldId="282"/>
            <ac:picMk id="5" creationId="{EC83A577-B9BA-D04F-AF9D-3BF0A6BBB229}"/>
          </ac:picMkLst>
        </pc:picChg>
        <pc:picChg chg="add del mod">
          <ac:chgData name="Jilla, Alekhya" userId="422caff7-f069-4454-afcd-c55227ec56ee" providerId="ADAL" clId="{4B26FCD1-5971-D444-9050-CDC4825FEC07}" dt="2024-12-11T16:51:44.176" v="1015" actId="478"/>
          <ac:picMkLst>
            <pc:docMk/>
            <pc:sldMk cId="1929665655" sldId="282"/>
            <ac:picMk id="9" creationId="{597766F7-4C68-0EEB-029E-2A833835DD27}"/>
          </ac:picMkLst>
        </pc:picChg>
      </pc:sldChg>
      <pc:sldChg chg="addSp delSp modSp new mod ord setBg">
        <pc:chgData name="Jilla, Alekhya" userId="422caff7-f069-4454-afcd-c55227ec56ee" providerId="ADAL" clId="{4B26FCD1-5971-D444-9050-CDC4825FEC07}" dt="2024-12-11T20:29:34.644" v="2401" actId="26606"/>
        <pc:sldMkLst>
          <pc:docMk/>
          <pc:sldMk cId="761946985" sldId="283"/>
        </pc:sldMkLst>
        <pc:spChg chg="mod">
          <ac:chgData name="Jilla, Alekhya" userId="422caff7-f069-4454-afcd-c55227ec56ee" providerId="ADAL" clId="{4B26FCD1-5971-D444-9050-CDC4825FEC07}" dt="2024-12-11T20:29:34.644" v="2401" actId="26606"/>
          <ac:spMkLst>
            <pc:docMk/>
            <pc:sldMk cId="761946985" sldId="283"/>
            <ac:spMk id="2" creationId="{59142DCA-CFE4-2755-648A-5285F19A3D38}"/>
          </ac:spMkLst>
        </pc:spChg>
        <pc:spChg chg="del">
          <ac:chgData name="Jilla, Alekhya" userId="422caff7-f069-4454-afcd-c55227ec56ee" providerId="ADAL" clId="{4B26FCD1-5971-D444-9050-CDC4825FEC07}" dt="2024-12-11T16:16:59.183" v="724" actId="931"/>
          <ac:spMkLst>
            <pc:docMk/>
            <pc:sldMk cId="761946985" sldId="283"/>
            <ac:spMk id="3" creationId="{785127E0-22D0-100D-1D3B-89A01EA8B0C8}"/>
          </ac:spMkLst>
        </pc:spChg>
        <pc:spChg chg="add mod">
          <ac:chgData name="Jilla, Alekhya" userId="422caff7-f069-4454-afcd-c55227ec56ee" providerId="ADAL" clId="{4B26FCD1-5971-D444-9050-CDC4825FEC07}" dt="2024-12-11T20:29:34.644" v="2401" actId="26606"/>
          <ac:spMkLst>
            <pc:docMk/>
            <pc:sldMk cId="761946985" sldId="283"/>
            <ac:spMk id="7" creationId="{03A49212-9106-4EDC-9E4B-69A332B404FC}"/>
          </ac:spMkLst>
        </pc:spChg>
        <pc:spChg chg="add">
          <ac:chgData name="Jilla, Alekhya" userId="422caff7-f069-4454-afcd-c55227ec56ee" providerId="ADAL" clId="{4B26FCD1-5971-D444-9050-CDC4825FEC07}" dt="2024-12-11T20:29:34.644" v="2401" actId="26606"/>
          <ac:spMkLst>
            <pc:docMk/>
            <pc:sldMk cId="761946985" sldId="283"/>
            <ac:spMk id="12" creationId="{B6CDA21F-E7AF-4C75-8395-33F58D5B0E45}"/>
          </ac:spMkLst>
        </pc:spChg>
        <pc:spChg chg="add">
          <ac:chgData name="Jilla, Alekhya" userId="422caff7-f069-4454-afcd-c55227ec56ee" providerId="ADAL" clId="{4B26FCD1-5971-D444-9050-CDC4825FEC07}" dt="2024-12-11T20:29:34.644" v="2401" actId="26606"/>
          <ac:spMkLst>
            <pc:docMk/>
            <pc:sldMk cId="761946985" sldId="283"/>
            <ac:spMk id="19" creationId="{D5B0017B-2ECA-49AF-B397-DC140825DF8D}"/>
          </ac:spMkLst>
        </pc:spChg>
        <pc:grpChg chg="add">
          <ac:chgData name="Jilla, Alekhya" userId="422caff7-f069-4454-afcd-c55227ec56ee" providerId="ADAL" clId="{4B26FCD1-5971-D444-9050-CDC4825FEC07}" dt="2024-12-11T20:29:34.644" v="2401" actId="26606"/>
          <ac:grpSpMkLst>
            <pc:docMk/>
            <pc:sldMk cId="761946985" sldId="283"/>
            <ac:grpSpMk id="14" creationId="{AE1C45F0-260A-458C-96ED-C1F6D2151219}"/>
          </ac:grpSpMkLst>
        </pc:grpChg>
        <pc:picChg chg="add del mod">
          <ac:chgData name="Jilla, Alekhya" userId="422caff7-f069-4454-afcd-c55227ec56ee" providerId="ADAL" clId="{4B26FCD1-5971-D444-9050-CDC4825FEC07}" dt="2024-12-11T16:17:46.788" v="732" actId="478"/>
          <ac:picMkLst>
            <pc:docMk/>
            <pc:sldMk cId="761946985" sldId="283"/>
            <ac:picMk id="5" creationId="{518306AC-C145-35D9-BC55-784042C884B7}"/>
          </ac:picMkLst>
        </pc:picChg>
        <pc:cxnChg chg="add">
          <ac:chgData name="Jilla, Alekhya" userId="422caff7-f069-4454-afcd-c55227ec56ee" providerId="ADAL" clId="{4B26FCD1-5971-D444-9050-CDC4825FEC07}" dt="2024-12-11T20:29:34.644" v="2401" actId="26606"/>
          <ac:cxnSpMkLst>
            <pc:docMk/>
            <pc:sldMk cId="761946985" sldId="283"/>
            <ac:cxnSpMk id="21" creationId="{6CF1BAF6-AD41-4082-B212-8A1F9A2E8779}"/>
          </ac:cxnSpMkLst>
        </pc:cxnChg>
      </pc:sldChg>
      <pc:sldChg chg="addSp delSp modSp new mod ord">
        <pc:chgData name="Jilla, Alekhya" userId="422caff7-f069-4454-afcd-c55227ec56ee" providerId="ADAL" clId="{4B26FCD1-5971-D444-9050-CDC4825FEC07}" dt="2024-12-11T18:58:33.554" v="2021" actId="20578"/>
        <pc:sldMkLst>
          <pc:docMk/>
          <pc:sldMk cId="1541661340" sldId="284"/>
        </pc:sldMkLst>
        <pc:spChg chg="del">
          <ac:chgData name="Jilla, Alekhya" userId="422caff7-f069-4454-afcd-c55227ec56ee" providerId="ADAL" clId="{4B26FCD1-5971-D444-9050-CDC4825FEC07}" dt="2024-12-11T16:18:07.203" v="735" actId="478"/>
          <ac:spMkLst>
            <pc:docMk/>
            <pc:sldMk cId="1541661340" sldId="284"/>
            <ac:spMk id="2" creationId="{E54E3818-A4BF-9427-B519-4914787808E6}"/>
          </ac:spMkLst>
        </pc:spChg>
        <pc:spChg chg="del">
          <ac:chgData name="Jilla, Alekhya" userId="422caff7-f069-4454-afcd-c55227ec56ee" providerId="ADAL" clId="{4B26FCD1-5971-D444-9050-CDC4825FEC07}" dt="2024-12-11T16:18:03.146" v="734"/>
          <ac:spMkLst>
            <pc:docMk/>
            <pc:sldMk cId="1541661340" sldId="284"/>
            <ac:spMk id="3" creationId="{6A889F4F-83A7-D6FB-41F1-9F24C90C6258}"/>
          </ac:spMkLst>
        </pc:spChg>
        <pc:spChg chg="add mod">
          <ac:chgData name="Jilla, Alekhya" userId="422caff7-f069-4454-afcd-c55227ec56ee" providerId="ADAL" clId="{4B26FCD1-5971-D444-9050-CDC4825FEC07}" dt="2024-12-11T18:32:41.127" v="1610" actId="1076"/>
          <ac:spMkLst>
            <pc:docMk/>
            <pc:sldMk cId="1541661340" sldId="284"/>
            <ac:spMk id="6" creationId="{17FD5216-7DC5-60A5-2615-0640889F93DB}"/>
          </ac:spMkLst>
        </pc:spChg>
        <pc:picChg chg="add mod">
          <ac:chgData name="Jilla, Alekhya" userId="422caff7-f069-4454-afcd-c55227ec56ee" providerId="ADAL" clId="{4B26FCD1-5971-D444-9050-CDC4825FEC07}" dt="2024-12-11T16:18:10.942" v="736" actId="1076"/>
          <ac:picMkLst>
            <pc:docMk/>
            <pc:sldMk cId="1541661340" sldId="284"/>
            <ac:picMk id="4" creationId="{7652A985-D527-3030-7791-9B71A2C0F1C1}"/>
          </ac:picMkLst>
        </pc:picChg>
      </pc:sldChg>
      <pc:sldChg chg="addSp delSp modSp new mod setBg">
        <pc:chgData name="Jilla, Alekhya" userId="422caff7-f069-4454-afcd-c55227ec56ee" providerId="ADAL" clId="{4B26FCD1-5971-D444-9050-CDC4825FEC07}" dt="2024-12-11T20:28:31.539" v="2393" actId="26606"/>
        <pc:sldMkLst>
          <pc:docMk/>
          <pc:sldMk cId="359509019" sldId="285"/>
        </pc:sldMkLst>
        <pc:spChg chg="mod">
          <ac:chgData name="Jilla, Alekhya" userId="422caff7-f069-4454-afcd-c55227ec56ee" providerId="ADAL" clId="{4B26FCD1-5971-D444-9050-CDC4825FEC07}" dt="2024-12-11T20:16:44.610" v="2074" actId="26606"/>
          <ac:spMkLst>
            <pc:docMk/>
            <pc:sldMk cId="359509019" sldId="285"/>
            <ac:spMk id="2" creationId="{744FBF47-B34A-4B97-CAC8-B830F77756BB}"/>
          </ac:spMkLst>
        </pc:spChg>
        <pc:spChg chg="del">
          <ac:chgData name="Jilla, Alekhya" userId="422caff7-f069-4454-afcd-c55227ec56ee" providerId="ADAL" clId="{4B26FCD1-5971-D444-9050-CDC4825FEC07}" dt="2024-12-11T18:38:16.159" v="1784" actId="478"/>
          <ac:spMkLst>
            <pc:docMk/>
            <pc:sldMk cId="359509019" sldId="285"/>
            <ac:spMk id="3" creationId="{437CFF05-B269-AC95-74F8-7F22DDCF3003}"/>
          </ac:spMkLst>
        </pc:spChg>
        <pc:spChg chg="add del">
          <ac:chgData name="Jilla, Alekhya" userId="422caff7-f069-4454-afcd-c55227ec56ee" providerId="ADAL" clId="{4B26FCD1-5971-D444-9050-CDC4825FEC07}" dt="2024-12-11T20:28:31.539" v="2393" actId="26606"/>
          <ac:spMkLst>
            <pc:docMk/>
            <pc:sldMk cId="359509019" sldId="285"/>
            <ac:spMk id="10" creationId="{91DC6ABD-215C-4EA8-A483-CEF5B99AB385}"/>
          </ac:spMkLst>
        </pc:spChg>
        <pc:spChg chg="add del">
          <ac:chgData name="Jilla, Alekhya" userId="422caff7-f069-4454-afcd-c55227ec56ee" providerId="ADAL" clId="{4B26FCD1-5971-D444-9050-CDC4825FEC07}" dt="2024-12-11T20:28:31.539" v="2393" actId="26606"/>
          <ac:spMkLst>
            <pc:docMk/>
            <pc:sldMk cId="359509019" sldId="285"/>
            <ac:spMk id="16" creationId="{04357C93-F0CB-4A1C-8F77-4E9063789819}"/>
          </ac:spMkLst>
        </pc:spChg>
        <pc:spChg chg="add">
          <ac:chgData name="Jilla, Alekhya" userId="422caff7-f069-4454-afcd-c55227ec56ee" providerId="ADAL" clId="{4B26FCD1-5971-D444-9050-CDC4825FEC07}" dt="2024-12-11T20:28:31.539" v="2393" actId="26606"/>
          <ac:spMkLst>
            <pc:docMk/>
            <pc:sldMk cId="359509019" sldId="285"/>
            <ac:spMk id="21" creationId="{91DC6ABD-215C-4EA8-A483-CEF5B99AB385}"/>
          </ac:spMkLst>
        </pc:spChg>
        <pc:spChg chg="add">
          <ac:chgData name="Jilla, Alekhya" userId="422caff7-f069-4454-afcd-c55227ec56ee" providerId="ADAL" clId="{4B26FCD1-5971-D444-9050-CDC4825FEC07}" dt="2024-12-11T20:28:31.539" v="2393" actId="26606"/>
          <ac:spMkLst>
            <pc:docMk/>
            <pc:sldMk cId="359509019" sldId="285"/>
            <ac:spMk id="27" creationId="{04357C93-F0CB-4A1C-8F77-4E9063789819}"/>
          </ac:spMkLst>
        </pc:spChg>
        <pc:grpChg chg="add del">
          <ac:chgData name="Jilla, Alekhya" userId="422caff7-f069-4454-afcd-c55227ec56ee" providerId="ADAL" clId="{4B26FCD1-5971-D444-9050-CDC4825FEC07}" dt="2024-12-11T20:28:31.539" v="2393" actId="26606"/>
          <ac:grpSpMkLst>
            <pc:docMk/>
            <pc:sldMk cId="359509019" sldId="285"/>
            <ac:grpSpMk id="12" creationId="{3AF6A671-C637-4547-85F4-51B6D1881399}"/>
          </ac:grpSpMkLst>
        </pc:grpChg>
        <pc:grpChg chg="add">
          <ac:chgData name="Jilla, Alekhya" userId="422caff7-f069-4454-afcd-c55227ec56ee" providerId="ADAL" clId="{4B26FCD1-5971-D444-9050-CDC4825FEC07}" dt="2024-12-11T20:28:31.539" v="2393" actId="26606"/>
          <ac:grpSpMkLst>
            <pc:docMk/>
            <pc:sldMk cId="359509019" sldId="285"/>
            <ac:grpSpMk id="23" creationId="{3AF6A671-C637-4547-85F4-51B6D1881399}"/>
          </ac:grpSpMkLst>
        </pc:grpChg>
        <pc:picChg chg="add del mod">
          <ac:chgData name="Jilla, Alekhya" userId="422caff7-f069-4454-afcd-c55227ec56ee" providerId="ADAL" clId="{4B26FCD1-5971-D444-9050-CDC4825FEC07}" dt="2024-12-11T20:27:50.520" v="2389" actId="478"/>
          <ac:picMkLst>
            <pc:docMk/>
            <pc:sldMk cId="359509019" sldId="285"/>
            <ac:picMk id="5" creationId="{92F65216-3084-C238-FB5B-9BBCAA12F92A}"/>
          </ac:picMkLst>
        </pc:picChg>
        <pc:picChg chg="add mod">
          <ac:chgData name="Jilla, Alekhya" userId="422caff7-f069-4454-afcd-c55227ec56ee" providerId="ADAL" clId="{4B26FCD1-5971-D444-9050-CDC4825FEC07}" dt="2024-12-11T20:28:31.539" v="2393" actId="26606"/>
          <ac:picMkLst>
            <pc:docMk/>
            <pc:sldMk cId="359509019" sldId="285"/>
            <ac:picMk id="7" creationId="{B131656F-0888-9365-8DCD-B9B5CF42B081}"/>
          </ac:picMkLst>
        </pc:picChg>
      </pc:sldChg>
      <pc:sldChg chg="addSp modSp new mod setBg">
        <pc:chgData name="Jilla, Alekhya" userId="422caff7-f069-4454-afcd-c55227ec56ee" providerId="ADAL" clId="{4B26FCD1-5971-D444-9050-CDC4825FEC07}" dt="2024-12-11T20:29:39.643" v="2402" actId="26606"/>
        <pc:sldMkLst>
          <pc:docMk/>
          <pc:sldMk cId="3434779512" sldId="286"/>
        </pc:sldMkLst>
        <pc:spChg chg="mod">
          <ac:chgData name="Jilla, Alekhya" userId="422caff7-f069-4454-afcd-c55227ec56ee" providerId="ADAL" clId="{4B26FCD1-5971-D444-9050-CDC4825FEC07}" dt="2024-12-11T20:29:39.643" v="2402" actId="26606"/>
          <ac:spMkLst>
            <pc:docMk/>
            <pc:sldMk cId="3434779512" sldId="286"/>
            <ac:spMk id="2" creationId="{EAA7EA35-9292-BD2D-19BF-3AD0292DD065}"/>
          </ac:spMkLst>
        </pc:spChg>
        <pc:spChg chg="mod">
          <ac:chgData name="Jilla, Alekhya" userId="422caff7-f069-4454-afcd-c55227ec56ee" providerId="ADAL" clId="{4B26FCD1-5971-D444-9050-CDC4825FEC07}" dt="2024-12-11T20:29:39.643" v="2402" actId="26606"/>
          <ac:spMkLst>
            <pc:docMk/>
            <pc:sldMk cId="3434779512" sldId="286"/>
            <ac:spMk id="3" creationId="{4C879FB1-6B56-E02C-48EE-657714B2A22C}"/>
          </ac:spMkLst>
        </pc:spChg>
        <pc:spChg chg="add">
          <ac:chgData name="Jilla, Alekhya" userId="422caff7-f069-4454-afcd-c55227ec56ee" providerId="ADAL" clId="{4B26FCD1-5971-D444-9050-CDC4825FEC07}" dt="2024-12-11T20:29:39.643" v="2402" actId="26606"/>
          <ac:spMkLst>
            <pc:docMk/>
            <pc:sldMk cId="3434779512" sldId="286"/>
            <ac:spMk id="8" creationId="{B6CDA21F-E7AF-4C75-8395-33F58D5B0E45}"/>
          </ac:spMkLst>
        </pc:spChg>
        <pc:spChg chg="add">
          <ac:chgData name="Jilla, Alekhya" userId="422caff7-f069-4454-afcd-c55227ec56ee" providerId="ADAL" clId="{4B26FCD1-5971-D444-9050-CDC4825FEC07}" dt="2024-12-11T20:29:39.643" v="2402" actId="26606"/>
          <ac:spMkLst>
            <pc:docMk/>
            <pc:sldMk cId="3434779512" sldId="286"/>
            <ac:spMk id="15" creationId="{D5B0017B-2ECA-49AF-B397-DC140825DF8D}"/>
          </ac:spMkLst>
        </pc:spChg>
        <pc:grpChg chg="add">
          <ac:chgData name="Jilla, Alekhya" userId="422caff7-f069-4454-afcd-c55227ec56ee" providerId="ADAL" clId="{4B26FCD1-5971-D444-9050-CDC4825FEC07}" dt="2024-12-11T20:29:39.643" v="2402" actId="26606"/>
          <ac:grpSpMkLst>
            <pc:docMk/>
            <pc:sldMk cId="3434779512" sldId="286"/>
            <ac:grpSpMk id="10" creationId="{AE1C45F0-260A-458C-96ED-C1F6D2151219}"/>
          </ac:grpSpMkLst>
        </pc:grpChg>
        <pc:cxnChg chg="add">
          <ac:chgData name="Jilla, Alekhya" userId="422caff7-f069-4454-afcd-c55227ec56ee" providerId="ADAL" clId="{4B26FCD1-5971-D444-9050-CDC4825FEC07}" dt="2024-12-11T20:29:39.643" v="2402" actId="26606"/>
          <ac:cxnSpMkLst>
            <pc:docMk/>
            <pc:sldMk cId="3434779512" sldId="286"/>
            <ac:cxnSpMk id="17" creationId="{6CF1BAF6-AD41-4082-B212-8A1F9A2E8779}"/>
          </ac:cxnSpMkLst>
        </pc:cxnChg>
      </pc:sldChg>
      <pc:sldChg chg="addSp delSp modSp new mod">
        <pc:chgData name="Jilla, Alekhya" userId="422caff7-f069-4454-afcd-c55227ec56ee" providerId="ADAL" clId="{4B26FCD1-5971-D444-9050-CDC4825FEC07}" dt="2024-12-11T18:41:54.800" v="1927" actId="122"/>
        <pc:sldMkLst>
          <pc:docMk/>
          <pc:sldMk cId="2278451967" sldId="287"/>
        </pc:sldMkLst>
        <pc:spChg chg="del">
          <ac:chgData name="Jilla, Alekhya" userId="422caff7-f069-4454-afcd-c55227ec56ee" providerId="ADAL" clId="{4B26FCD1-5971-D444-9050-CDC4825FEC07}" dt="2024-12-11T16:54:24.925" v="1034" actId="478"/>
          <ac:spMkLst>
            <pc:docMk/>
            <pc:sldMk cId="2278451967" sldId="287"/>
            <ac:spMk id="2" creationId="{065C2FB0-7210-FB4E-D28D-F810110F33A5}"/>
          </ac:spMkLst>
        </pc:spChg>
        <pc:spChg chg="del">
          <ac:chgData name="Jilla, Alekhya" userId="422caff7-f069-4454-afcd-c55227ec56ee" providerId="ADAL" clId="{4B26FCD1-5971-D444-9050-CDC4825FEC07}" dt="2024-12-11T16:54:21.633" v="1031" actId="931"/>
          <ac:spMkLst>
            <pc:docMk/>
            <pc:sldMk cId="2278451967" sldId="287"/>
            <ac:spMk id="3" creationId="{21477FC0-DF3D-7600-1378-42A3FC5922FC}"/>
          </ac:spMkLst>
        </pc:spChg>
        <pc:spChg chg="add mod">
          <ac:chgData name="Jilla, Alekhya" userId="422caff7-f069-4454-afcd-c55227ec56ee" providerId="ADAL" clId="{4B26FCD1-5971-D444-9050-CDC4825FEC07}" dt="2024-12-11T18:41:54.800" v="1927" actId="122"/>
          <ac:spMkLst>
            <pc:docMk/>
            <pc:sldMk cId="2278451967" sldId="287"/>
            <ac:spMk id="7" creationId="{F700DA17-3E8E-4987-BCF1-9AAC3FE9B27A}"/>
          </ac:spMkLst>
        </pc:spChg>
        <pc:picChg chg="add mod">
          <ac:chgData name="Jilla, Alekhya" userId="422caff7-f069-4454-afcd-c55227ec56ee" providerId="ADAL" clId="{4B26FCD1-5971-D444-9050-CDC4825FEC07}" dt="2024-12-11T16:54:29.962" v="1035" actId="1076"/>
          <ac:picMkLst>
            <pc:docMk/>
            <pc:sldMk cId="2278451967" sldId="287"/>
            <ac:picMk id="5" creationId="{E6C5C747-D62E-11D4-A779-78CF27BB2305}"/>
          </ac:picMkLst>
        </pc:picChg>
      </pc:sldChg>
      <pc:sldChg chg="addSp modSp new mod setBg">
        <pc:chgData name="Jilla, Alekhya" userId="422caff7-f069-4454-afcd-c55227ec56ee" providerId="ADAL" clId="{4B26FCD1-5971-D444-9050-CDC4825FEC07}" dt="2024-12-11T20:29:45.309" v="2403" actId="26606"/>
        <pc:sldMkLst>
          <pc:docMk/>
          <pc:sldMk cId="3482887623" sldId="288"/>
        </pc:sldMkLst>
        <pc:spChg chg="mod">
          <ac:chgData name="Jilla, Alekhya" userId="422caff7-f069-4454-afcd-c55227ec56ee" providerId="ADAL" clId="{4B26FCD1-5971-D444-9050-CDC4825FEC07}" dt="2024-12-11T20:29:45.309" v="2403" actId="26606"/>
          <ac:spMkLst>
            <pc:docMk/>
            <pc:sldMk cId="3482887623" sldId="288"/>
            <ac:spMk id="2" creationId="{92B5B405-699A-9DA3-CF8C-003528E80BD1}"/>
          </ac:spMkLst>
        </pc:spChg>
        <pc:spChg chg="mod">
          <ac:chgData name="Jilla, Alekhya" userId="422caff7-f069-4454-afcd-c55227ec56ee" providerId="ADAL" clId="{4B26FCD1-5971-D444-9050-CDC4825FEC07}" dt="2024-12-11T20:29:45.309" v="2403" actId="26606"/>
          <ac:spMkLst>
            <pc:docMk/>
            <pc:sldMk cId="3482887623" sldId="288"/>
            <ac:spMk id="3" creationId="{4A996AB6-18D6-F730-CAD4-8B8499559F84}"/>
          </ac:spMkLst>
        </pc:spChg>
        <pc:spChg chg="add">
          <ac:chgData name="Jilla, Alekhya" userId="422caff7-f069-4454-afcd-c55227ec56ee" providerId="ADAL" clId="{4B26FCD1-5971-D444-9050-CDC4825FEC07}" dt="2024-12-11T20:29:45.309" v="2403" actId="26606"/>
          <ac:spMkLst>
            <pc:docMk/>
            <pc:sldMk cId="3482887623" sldId="288"/>
            <ac:spMk id="8" creationId="{B6CDA21F-E7AF-4C75-8395-33F58D5B0E45}"/>
          </ac:spMkLst>
        </pc:spChg>
        <pc:spChg chg="add">
          <ac:chgData name="Jilla, Alekhya" userId="422caff7-f069-4454-afcd-c55227ec56ee" providerId="ADAL" clId="{4B26FCD1-5971-D444-9050-CDC4825FEC07}" dt="2024-12-11T20:29:45.309" v="2403" actId="26606"/>
          <ac:spMkLst>
            <pc:docMk/>
            <pc:sldMk cId="3482887623" sldId="288"/>
            <ac:spMk id="15" creationId="{D5B0017B-2ECA-49AF-B397-DC140825DF8D}"/>
          </ac:spMkLst>
        </pc:spChg>
        <pc:grpChg chg="add">
          <ac:chgData name="Jilla, Alekhya" userId="422caff7-f069-4454-afcd-c55227ec56ee" providerId="ADAL" clId="{4B26FCD1-5971-D444-9050-CDC4825FEC07}" dt="2024-12-11T20:29:45.309" v="2403" actId="26606"/>
          <ac:grpSpMkLst>
            <pc:docMk/>
            <pc:sldMk cId="3482887623" sldId="288"/>
            <ac:grpSpMk id="10" creationId="{AE1C45F0-260A-458C-96ED-C1F6D2151219}"/>
          </ac:grpSpMkLst>
        </pc:grpChg>
        <pc:cxnChg chg="add">
          <ac:chgData name="Jilla, Alekhya" userId="422caff7-f069-4454-afcd-c55227ec56ee" providerId="ADAL" clId="{4B26FCD1-5971-D444-9050-CDC4825FEC07}" dt="2024-12-11T20:29:45.309" v="2403" actId="26606"/>
          <ac:cxnSpMkLst>
            <pc:docMk/>
            <pc:sldMk cId="3482887623" sldId="288"/>
            <ac:cxnSpMk id="17" creationId="{6CF1BAF6-AD41-4082-B212-8A1F9A2E8779}"/>
          </ac:cxnSpMkLst>
        </pc:cxnChg>
      </pc:sldChg>
      <pc:sldChg chg="addSp delSp modSp new del mod">
        <pc:chgData name="Jilla, Alekhya" userId="422caff7-f069-4454-afcd-c55227ec56ee" providerId="ADAL" clId="{4B26FCD1-5971-D444-9050-CDC4825FEC07}" dt="2024-12-11T20:03:26.671" v="2050" actId="2696"/>
        <pc:sldMkLst>
          <pc:docMk/>
          <pc:sldMk cId="1969161836" sldId="289"/>
        </pc:sldMkLst>
        <pc:spChg chg="del">
          <ac:chgData name="Jilla, Alekhya" userId="422caff7-f069-4454-afcd-c55227ec56ee" providerId="ADAL" clId="{4B26FCD1-5971-D444-9050-CDC4825FEC07}" dt="2024-12-11T16:58:04.854" v="1039" actId="478"/>
          <ac:spMkLst>
            <pc:docMk/>
            <pc:sldMk cId="1969161836" sldId="289"/>
            <ac:spMk id="2" creationId="{EC7BC057-C4B2-5D51-0342-60A60F961B40}"/>
          </ac:spMkLst>
        </pc:spChg>
        <pc:spChg chg="del">
          <ac:chgData name="Jilla, Alekhya" userId="422caff7-f069-4454-afcd-c55227ec56ee" providerId="ADAL" clId="{4B26FCD1-5971-D444-9050-CDC4825FEC07}" dt="2024-12-11T16:58:00.951" v="1036" actId="931"/>
          <ac:spMkLst>
            <pc:docMk/>
            <pc:sldMk cId="1969161836" sldId="289"/>
            <ac:spMk id="3" creationId="{5AF021E6-C147-C4B9-7E31-9C487BE5C567}"/>
          </ac:spMkLst>
        </pc:spChg>
        <pc:spChg chg="add mod">
          <ac:chgData name="Jilla, Alekhya" userId="422caff7-f069-4454-afcd-c55227ec56ee" providerId="ADAL" clId="{4B26FCD1-5971-D444-9050-CDC4825FEC07}" dt="2024-12-11T18:42:46.750" v="1953" actId="122"/>
          <ac:spMkLst>
            <pc:docMk/>
            <pc:sldMk cId="1969161836" sldId="289"/>
            <ac:spMk id="7" creationId="{9F0EA7A4-FCD5-2EA1-F74B-85C9D5B6B687}"/>
          </ac:spMkLst>
        </pc:spChg>
        <pc:picChg chg="add mod">
          <ac:chgData name="Jilla, Alekhya" userId="422caff7-f069-4454-afcd-c55227ec56ee" providerId="ADAL" clId="{4B26FCD1-5971-D444-9050-CDC4825FEC07}" dt="2024-12-11T16:58:07.514" v="1040" actId="1076"/>
          <ac:picMkLst>
            <pc:docMk/>
            <pc:sldMk cId="1969161836" sldId="289"/>
            <ac:picMk id="5" creationId="{BE14A2B4-AEAC-6266-9A20-C795C4DCEBD7}"/>
          </ac:picMkLst>
        </pc:picChg>
      </pc:sldChg>
      <pc:sldChg chg="addSp modSp new mod setBg">
        <pc:chgData name="Jilla, Alekhya" userId="422caff7-f069-4454-afcd-c55227ec56ee" providerId="ADAL" clId="{4B26FCD1-5971-D444-9050-CDC4825FEC07}" dt="2024-12-11T20:29:54.526" v="2404" actId="26606"/>
        <pc:sldMkLst>
          <pc:docMk/>
          <pc:sldMk cId="1679743256" sldId="290"/>
        </pc:sldMkLst>
        <pc:spChg chg="mod">
          <ac:chgData name="Jilla, Alekhya" userId="422caff7-f069-4454-afcd-c55227ec56ee" providerId="ADAL" clId="{4B26FCD1-5971-D444-9050-CDC4825FEC07}" dt="2024-12-11T20:29:54.526" v="2404" actId="26606"/>
          <ac:spMkLst>
            <pc:docMk/>
            <pc:sldMk cId="1679743256" sldId="290"/>
            <ac:spMk id="2" creationId="{922B699C-2E67-E682-AA29-995ABB0E8831}"/>
          </ac:spMkLst>
        </pc:spChg>
        <pc:spChg chg="mod">
          <ac:chgData name="Jilla, Alekhya" userId="422caff7-f069-4454-afcd-c55227ec56ee" providerId="ADAL" clId="{4B26FCD1-5971-D444-9050-CDC4825FEC07}" dt="2024-12-11T20:29:54.526" v="2404" actId="26606"/>
          <ac:spMkLst>
            <pc:docMk/>
            <pc:sldMk cId="1679743256" sldId="290"/>
            <ac:spMk id="3" creationId="{039B239B-99F6-B7CC-0CF0-F87D337EAEB9}"/>
          </ac:spMkLst>
        </pc:spChg>
        <pc:spChg chg="add">
          <ac:chgData name="Jilla, Alekhya" userId="422caff7-f069-4454-afcd-c55227ec56ee" providerId="ADAL" clId="{4B26FCD1-5971-D444-9050-CDC4825FEC07}" dt="2024-12-11T20:29:54.526" v="2404" actId="26606"/>
          <ac:spMkLst>
            <pc:docMk/>
            <pc:sldMk cId="1679743256" sldId="290"/>
            <ac:spMk id="8" creationId="{B6CDA21F-E7AF-4C75-8395-33F58D5B0E45}"/>
          </ac:spMkLst>
        </pc:spChg>
        <pc:spChg chg="add">
          <ac:chgData name="Jilla, Alekhya" userId="422caff7-f069-4454-afcd-c55227ec56ee" providerId="ADAL" clId="{4B26FCD1-5971-D444-9050-CDC4825FEC07}" dt="2024-12-11T20:29:54.526" v="2404" actId="26606"/>
          <ac:spMkLst>
            <pc:docMk/>
            <pc:sldMk cId="1679743256" sldId="290"/>
            <ac:spMk id="15" creationId="{D5B0017B-2ECA-49AF-B397-DC140825DF8D}"/>
          </ac:spMkLst>
        </pc:spChg>
        <pc:grpChg chg="add">
          <ac:chgData name="Jilla, Alekhya" userId="422caff7-f069-4454-afcd-c55227ec56ee" providerId="ADAL" clId="{4B26FCD1-5971-D444-9050-CDC4825FEC07}" dt="2024-12-11T20:29:54.526" v="2404" actId="26606"/>
          <ac:grpSpMkLst>
            <pc:docMk/>
            <pc:sldMk cId="1679743256" sldId="290"/>
            <ac:grpSpMk id="10" creationId="{AE1C45F0-260A-458C-96ED-C1F6D2151219}"/>
          </ac:grpSpMkLst>
        </pc:grpChg>
        <pc:cxnChg chg="add">
          <ac:chgData name="Jilla, Alekhya" userId="422caff7-f069-4454-afcd-c55227ec56ee" providerId="ADAL" clId="{4B26FCD1-5971-D444-9050-CDC4825FEC07}" dt="2024-12-11T20:29:54.526" v="2404" actId="26606"/>
          <ac:cxnSpMkLst>
            <pc:docMk/>
            <pc:sldMk cId="1679743256" sldId="290"/>
            <ac:cxnSpMk id="17" creationId="{6CF1BAF6-AD41-4082-B212-8A1F9A2E8779}"/>
          </ac:cxnSpMkLst>
        </pc:cxnChg>
      </pc:sldChg>
      <pc:sldChg chg="addSp delSp modSp new mod ord">
        <pc:chgData name="Jilla, Alekhya" userId="422caff7-f069-4454-afcd-c55227ec56ee" providerId="ADAL" clId="{4B26FCD1-5971-D444-9050-CDC4825FEC07}" dt="2024-12-11T18:58:48.886" v="2023" actId="20578"/>
        <pc:sldMkLst>
          <pc:docMk/>
          <pc:sldMk cId="3376899025" sldId="291"/>
        </pc:sldMkLst>
        <pc:spChg chg="del">
          <ac:chgData name="Jilla, Alekhya" userId="422caff7-f069-4454-afcd-c55227ec56ee" providerId="ADAL" clId="{4B26FCD1-5971-D444-9050-CDC4825FEC07}" dt="2024-12-11T16:59:57.719" v="1047" actId="478"/>
          <ac:spMkLst>
            <pc:docMk/>
            <pc:sldMk cId="3376899025" sldId="291"/>
            <ac:spMk id="2" creationId="{EEB8C183-8B5C-2F0B-4960-1195FF72792C}"/>
          </ac:spMkLst>
        </pc:spChg>
        <pc:spChg chg="del">
          <ac:chgData name="Jilla, Alekhya" userId="422caff7-f069-4454-afcd-c55227ec56ee" providerId="ADAL" clId="{4B26FCD1-5971-D444-9050-CDC4825FEC07}" dt="2024-12-11T16:59:43.288" v="1041" actId="931"/>
          <ac:spMkLst>
            <pc:docMk/>
            <pc:sldMk cId="3376899025" sldId="291"/>
            <ac:spMk id="3" creationId="{5FA74C44-00EE-968A-7614-105B87B65593}"/>
          </ac:spMkLst>
        </pc:spChg>
        <pc:spChg chg="add mod">
          <ac:chgData name="Jilla, Alekhya" userId="422caff7-f069-4454-afcd-c55227ec56ee" providerId="ADAL" clId="{4B26FCD1-5971-D444-9050-CDC4825FEC07}" dt="2024-12-11T18:32:59.518" v="1613" actId="1076"/>
          <ac:spMkLst>
            <pc:docMk/>
            <pc:sldMk cId="3376899025" sldId="291"/>
            <ac:spMk id="7" creationId="{F5BCF908-E436-2476-F015-7FBF9A103B02}"/>
          </ac:spMkLst>
        </pc:spChg>
        <pc:picChg chg="add mod">
          <ac:chgData name="Jilla, Alekhya" userId="422caff7-f069-4454-afcd-c55227ec56ee" providerId="ADAL" clId="{4B26FCD1-5971-D444-9050-CDC4825FEC07}" dt="2024-12-11T16:59:59.749" v="1048" actId="1076"/>
          <ac:picMkLst>
            <pc:docMk/>
            <pc:sldMk cId="3376899025" sldId="291"/>
            <ac:picMk id="5" creationId="{1DA3534D-A1B7-73BE-F59A-EDF1CB9B4FA0}"/>
          </ac:picMkLst>
        </pc:picChg>
      </pc:sldChg>
      <pc:sldChg chg="addSp delSp modSp new mod setBg">
        <pc:chgData name="Jilla, Alekhya" userId="422caff7-f069-4454-afcd-c55227ec56ee" providerId="ADAL" clId="{4B26FCD1-5971-D444-9050-CDC4825FEC07}" dt="2024-12-11T20:15:41.596" v="2069" actId="26606"/>
        <pc:sldMkLst>
          <pc:docMk/>
          <pc:sldMk cId="582844478" sldId="292"/>
        </pc:sldMkLst>
        <pc:spChg chg="mod">
          <ac:chgData name="Jilla, Alekhya" userId="422caff7-f069-4454-afcd-c55227ec56ee" providerId="ADAL" clId="{4B26FCD1-5971-D444-9050-CDC4825FEC07}" dt="2024-12-11T20:15:41.596" v="2069" actId="26606"/>
          <ac:spMkLst>
            <pc:docMk/>
            <pc:sldMk cId="582844478" sldId="292"/>
            <ac:spMk id="2" creationId="{A4B7E560-9FFF-8D62-10AF-0544AA8E1607}"/>
          </ac:spMkLst>
        </pc:spChg>
        <pc:spChg chg="del">
          <ac:chgData name="Jilla, Alekhya" userId="422caff7-f069-4454-afcd-c55227ec56ee" providerId="ADAL" clId="{4B26FCD1-5971-D444-9050-CDC4825FEC07}" dt="2024-12-11T18:42:57.463" v="1954" actId="478"/>
          <ac:spMkLst>
            <pc:docMk/>
            <pc:sldMk cId="582844478" sldId="292"/>
            <ac:spMk id="3" creationId="{7D6AC3BB-CDF8-99F2-4F58-290D69990C56}"/>
          </ac:spMkLst>
        </pc:spChg>
        <pc:spChg chg="add">
          <ac:chgData name="Jilla, Alekhya" userId="422caff7-f069-4454-afcd-c55227ec56ee" providerId="ADAL" clId="{4B26FCD1-5971-D444-9050-CDC4825FEC07}" dt="2024-12-11T20:15:41.596" v="2069" actId="26606"/>
          <ac:spMkLst>
            <pc:docMk/>
            <pc:sldMk cId="582844478" sldId="292"/>
            <ac:spMk id="10" creationId="{91DC6ABD-215C-4EA8-A483-CEF5B99AB385}"/>
          </ac:spMkLst>
        </pc:spChg>
        <pc:spChg chg="add">
          <ac:chgData name="Jilla, Alekhya" userId="422caff7-f069-4454-afcd-c55227ec56ee" providerId="ADAL" clId="{4B26FCD1-5971-D444-9050-CDC4825FEC07}" dt="2024-12-11T20:15:41.596" v="2069" actId="26606"/>
          <ac:spMkLst>
            <pc:docMk/>
            <pc:sldMk cId="582844478" sldId="292"/>
            <ac:spMk id="16" creationId="{04357C93-F0CB-4A1C-8F77-4E9063789819}"/>
          </ac:spMkLst>
        </pc:spChg>
        <pc:grpChg chg="add">
          <ac:chgData name="Jilla, Alekhya" userId="422caff7-f069-4454-afcd-c55227ec56ee" providerId="ADAL" clId="{4B26FCD1-5971-D444-9050-CDC4825FEC07}" dt="2024-12-11T20:15:41.596" v="2069" actId="26606"/>
          <ac:grpSpMkLst>
            <pc:docMk/>
            <pc:sldMk cId="582844478" sldId="292"/>
            <ac:grpSpMk id="12" creationId="{3AF6A671-C637-4547-85F4-51B6D1881399}"/>
          </ac:grpSpMkLst>
        </pc:grpChg>
        <pc:picChg chg="add mod">
          <ac:chgData name="Jilla, Alekhya" userId="422caff7-f069-4454-afcd-c55227ec56ee" providerId="ADAL" clId="{4B26FCD1-5971-D444-9050-CDC4825FEC07}" dt="2024-12-11T20:15:41.596" v="2069" actId="26606"/>
          <ac:picMkLst>
            <pc:docMk/>
            <pc:sldMk cId="582844478" sldId="292"/>
            <ac:picMk id="5" creationId="{65BEA266-FCE5-1474-E442-87CF97FFA192}"/>
          </ac:picMkLst>
        </pc:picChg>
      </pc:sldChg>
      <pc:sldChg chg="addSp modSp new mod setBg">
        <pc:chgData name="Jilla, Alekhya" userId="422caff7-f069-4454-afcd-c55227ec56ee" providerId="ADAL" clId="{4B26FCD1-5971-D444-9050-CDC4825FEC07}" dt="2024-12-11T20:29:58.893" v="2405" actId="26606"/>
        <pc:sldMkLst>
          <pc:docMk/>
          <pc:sldMk cId="3630532204" sldId="293"/>
        </pc:sldMkLst>
        <pc:spChg chg="mod">
          <ac:chgData name="Jilla, Alekhya" userId="422caff7-f069-4454-afcd-c55227ec56ee" providerId="ADAL" clId="{4B26FCD1-5971-D444-9050-CDC4825FEC07}" dt="2024-12-11T20:29:58.893" v="2405" actId="26606"/>
          <ac:spMkLst>
            <pc:docMk/>
            <pc:sldMk cId="3630532204" sldId="293"/>
            <ac:spMk id="2" creationId="{B25AAB45-C05F-56F5-FCA7-FD939DEA47A0}"/>
          </ac:spMkLst>
        </pc:spChg>
        <pc:spChg chg="mod">
          <ac:chgData name="Jilla, Alekhya" userId="422caff7-f069-4454-afcd-c55227ec56ee" providerId="ADAL" clId="{4B26FCD1-5971-D444-9050-CDC4825FEC07}" dt="2024-12-11T20:29:58.893" v="2405" actId="26606"/>
          <ac:spMkLst>
            <pc:docMk/>
            <pc:sldMk cId="3630532204" sldId="293"/>
            <ac:spMk id="3" creationId="{5AFDD07D-68EB-1E92-70FC-5F979F0B4725}"/>
          </ac:spMkLst>
        </pc:spChg>
        <pc:spChg chg="add">
          <ac:chgData name="Jilla, Alekhya" userId="422caff7-f069-4454-afcd-c55227ec56ee" providerId="ADAL" clId="{4B26FCD1-5971-D444-9050-CDC4825FEC07}" dt="2024-12-11T20:29:58.893" v="2405" actId="26606"/>
          <ac:spMkLst>
            <pc:docMk/>
            <pc:sldMk cId="3630532204" sldId="293"/>
            <ac:spMk id="8" creationId="{B6CDA21F-E7AF-4C75-8395-33F58D5B0E45}"/>
          </ac:spMkLst>
        </pc:spChg>
        <pc:spChg chg="add">
          <ac:chgData name="Jilla, Alekhya" userId="422caff7-f069-4454-afcd-c55227ec56ee" providerId="ADAL" clId="{4B26FCD1-5971-D444-9050-CDC4825FEC07}" dt="2024-12-11T20:29:58.893" v="2405" actId="26606"/>
          <ac:spMkLst>
            <pc:docMk/>
            <pc:sldMk cId="3630532204" sldId="293"/>
            <ac:spMk id="15" creationId="{D5B0017B-2ECA-49AF-B397-DC140825DF8D}"/>
          </ac:spMkLst>
        </pc:spChg>
        <pc:grpChg chg="add">
          <ac:chgData name="Jilla, Alekhya" userId="422caff7-f069-4454-afcd-c55227ec56ee" providerId="ADAL" clId="{4B26FCD1-5971-D444-9050-CDC4825FEC07}" dt="2024-12-11T20:29:58.893" v="2405" actId="26606"/>
          <ac:grpSpMkLst>
            <pc:docMk/>
            <pc:sldMk cId="3630532204" sldId="293"/>
            <ac:grpSpMk id="10" creationId="{AE1C45F0-260A-458C-96ED-C1F6D2151219}"/>
          </ac:grpSpMkLst>
        </pc:grpChg>
        <pc:cxnChg chg="add">
          <ac:chgData name="Jilla, Alekhya" userId="422caff7-f069-4454-afcd-c55227ec56ee" providerId="ADAL" clId="{4B26FCD1-5971-D444-9050-CDC4825FEC07}" dt="2024-12-11T20:29:58.893" v="2405" actId="26606"/>
          <ac:cxnSpMkLst>
            <pc:docMk/>
            <pc:sldMk cId="3630532204" sldId="293"/>
            <ac:cxnSpMk id="17" creationId="{6CF1BAF6-AD41-4082-B212-8A1F9A2E8779}"/>
          </ac:cxnSpMkLst>
        </pc:cxnChg>
      </pc:sldChg>
      <pc:sldChg chg="addSp delSp modSp new mod">
        <pc:chgData name="Jilla, Alekhya" userId="422caff7-f069-4454-afcd-c55227ec56ee" providerId="ADAL" clId="{4B26FCD1-5971-D444-9050-CDC4825FEC07}" dt="2024-12-11T18:43:58.600" v="1981" actId="20577"/>
        <pc:sldMkLst>
          <pc:docMk/>
          <pc:sldMk cId="1838822977" sldId="294"/>
        </pc:sldMkLst>
        <pc:spChg chg="del">
          <ac:chgData name="Jilla, Alekhya" userId="422caff7-f069-4454-afcd-c55227ec56ee" providerId="ADAL" clId="{4B26FCD1-5971-D444-9050-CDC4825FEC07}" dt="2024-12-11T17:01:16.407" v="1052" actId="478"/>
          <ac:spMkLst>
            <pc:docMk/>
            <pc:sldMk cId="1838822977" sldId="294"/>
            <ac:spMk id="2" creationId="{A66D4955-67B2-F9D4-7FF2-1D72E3A38F07}"/>
          </ac:spMkLst>
        </pc:spChg>
        <pc:spChg chg="del">
          <ac:chgData name="Jilla, Alekhya" userId="422caff7-f069-4454-afcd-c55227ec56ee" providerId="ADAL" clId="{4B26FCD1-5971-D444-9050-CDC4825FEC07}" dt="2024-12-11T17:01:11.962" v="1049" actId="931"/>
          <ac:spMkLst>
            <pc:docMk/>
            <pc:sldMk cId="1838822977" sldId="294"/>
            <ac:spMk id="3" creationId="{ED632120-6CB4-2B4B-11D9-EE533475646F}"/>
          </ac:spMkLst>
        </pc:spChg>
        <pc:spChg chg="add mod">
          <ac:chgData name="Jilla, Alekhya" userId="422caff7-f069-4454-afcd-c55227ec56ee" providerId="ADAL" clId="{4B26FCD1-5971-D444-9050-CDC4825FEC07}" dt="2024-12-11T18:43:58.600" v="1981" actId="20577"/>
          <ac:spMkLst>
            <pc:docMk/>
            <pc:sldMk cId="1838822977" sldId="294"/>
            <ac:spMk id="7" creationId="{43FABBBF-C219-82C7-FBD7-B5473E4FCD73}"/>
          </ac:spMkLst>
        </pc:spChg>
        <pc:picChg chg="add mod">
          <ac:chgData name="Jilla, Alekhya" userId="422caff7-f069-4454-afcd-c55227ec56ee" providerId="ADAL" clId="{4B26FCD1-5971-D444-9050-CDC4825FEC07}" dt="2024-12-11T17:01:18.330" v="1053" actId="1076"/>
          <ac:picMkLst>
            <pc:docMk/>
            <pc:sldMk cId="1838822977" sldId="294"/>
            <ac:picMk id="5" creationId="{E915308F-7757-F97B-3C71-494EDE415BB6}"/>
          </ac:picMkLst>
        </pc:picChg>
      </pc:sldChg>
      <pc:sldChg chg="addSp modSp new mod setBg">
        <pc:chgData name="Jilla, Alekhya" userId="422caff7-f069-4454-afcd-c55227ec56ee" providerId="ADAL" clId="{4B26FCD1-5971-D444-9050-CDC4825FEC07}" dt="2024-12-11T20:30:01.828" v="2406" actId="26606"/>
        <pc:sldMkLst>
          <pc:docMk/>
          <pc:sldMk cId="1527859497" sldId="295"/>
        </pc:sldMkLst>
        <pc:spChg chg="mod">
          <ac:chgData name="Jilla, Alekhya" userId="422caff7-f069-4454-afcd-c55227ec56ee" providerId="ADAL" clId="{4B26FCD1-5971-D444-9050-CDC4825FEC07}" dt="2024-12-11T20:30:01.828" v="2406" actId="26606"/>
          <ac:spMkLst>
            <pc:docMk/>
            <pc:sldMk cId="1527859497" sldId="295"/>
            <ac:spMk id="2" creationId="{CBF9E21A-4E8A-35FE-0ADC-33B5F277EC8B}"/>
          </ac:spMkLst>
        </pc:spChg>
        <pc:spChg chg="mod">
          <ac:chgData name="Jilla, Alekhya" userId="422caff7-f069-4454-afcd-c55227ec56ee" providerId="ADAL" clId="{4B26FCD1-5971-D444-9050-CDC4825FEC07}" dt="2024-12-11T20:30:01.828" v="2406" actId="26606"/>
          <ac:spMkLst>
            <pc:docMk/>
            <pc:sldMk cId="1527859497" sldId="295"/>
            <ac:spMk id="3" creationId="{BF43E2C4-6BC9-783B-EBA2-4852FDB59AEF}"/>
          </ac:spMkLst>
        </pc:spChg>
        <pc:spChg chg="add">
          <ac:chgData name="Jilla, Alekhya" userId="422caff7-f069-4454-afcd-c55227ec56ee" providerId="ADAL" clId="{4B26FCD1-5971-D444-9050-CDC4825FEC07}" dt="2024-12-11T20:30:01.828" v="2406" actId="26606"/>
          <ac:spMkLst>
            <pc:docMk/>
            <pc:sldMk cId="1527859497" sldId="295"/>
            <ac:spMk id="8" creationId="{B6CDA21F-E7AF-4C75-8395-33F58D5B0E45}"/>
          </ac:spMkLst>
        </pc:spChg>
        <pc:spChg chg="add">
          <ac:chgData name="Jilla, Alekhya" userId="422caff7-f069-4454-afcd-c55227ec56ee" providerId="ADAL" clId="{4B26FCD1-5971-D444-9050-CDC4825FEC07}" dt="2024-12-11T20:30:01.828" v="2406" actId="26606"/>
          <ac:spMkLst>
            <pc:docMk/>
            <pc:sldMk cId="1527859497" sldId="295"/>
            <ac:spMk id="15" creationId="{D5B0017B-2ECA-49AF-B397-DC140825DF8D}"/>
          </ac:spMkLst>
        </pc:spChg>
        <pc:grpChg chg="add">
          <ac:chgData name="Jilla, Alekhya" userId="422caff7-f069-4454-afcd-c55227ec56ee" providerId="ADAL" clId="{4B26FCD1-5971-D444-9050-CDC4825FEC07}" dt="2024-12-11T20:30:01.828" v="2406" actId="26606"/>
          <ac:grpSpMkLst>
            <pc:docMk/>
            <pc:sldMk cId="1527859497" sldId="295"/>
            <ac:grpSpMk id="10" creationId="{AE1C45F0-260A-458C-96ED-C1F6D2151219}"/>
          </ac:grpSpMkLst>
        </pc:grpChg>
        <pc:cxnChg chg="add">
          <ac:chgData name="Jilla, Alekhya" userId="422caff7-f069-4454-afcd-c55227ec56ee" providerId="ADAL" clId="{4B26FCD1-5971-D444-9050-CDC4825FEC07}" dt="2024-12-11T20:30:01.828" v="2406" actId="26606"/>
          <ac:cxnSpMkLst>
            <pc:docMk/>
            <pc:sldMk cId="1527859497" sldId="295"/>
            <ac:cxnSpMk id="17" creationId="{6CF1BAF6-AD41-4082-B212-8A1F9A2E8779}"/>
          </ac:cxnSpMkLst>
        </pc:cxnChg>
      </pc:sldChg>
      <pc:sldChg chg="new del">
        <pc:chgData name="Jilla, Alekhya" userId="422caff7-f069-4454-afcd-c55227ec56ee" providerId="ADAL" clId="{4B26FCD1-5971-D444-9050-CDC4825FEC07}" dt="2024-12-11T17:01:32.155" v="1054" actId="2696"/>
        <pc:sldMkLst>
          <pc:docMk/>
          <pc:sldMk cId="1080502819" sldId="296"/>
        </pc:sldMkLst>
      </pc:sldChg>
      <pc:sldChg chg="addSp modSp new mod setBg">
        <pc:chgData name="Jilla, Alekhya" userId="422caff7-f069-4454-afcd-c55227ec56ee" providerId="ADAL" clId="{4B26FCD1-5971-D444-9050-CDC4825FEC07}" dt="2024-12-11T20:30:04.943" v="2407" actId="26606"/>
        <pc:sldMkLst>
          <pc:docMk/>
          <pc:sldMk cId="3679123152" sldId="297"/>
        </pc:sldMkLst>
        <pc:spChg chg="mod">
          <ac:chgData name="Jilla, Alekhya" userId="422caff7-f069-4454-afcd-c55227ec56ee" providerId="ADAL" clId="{4B26FCD1-5971-D444-9050-CDC4825FEC07}" dt="2024-12-11T20:30:04.943" v="2407" actId="26606"/>
          <ac:spMkLst>
            <pc:docMk/>
            <pc:sldMk cId="3679123152" sldId="297"/>
            <ac:spMk id="2" creationId="{FF8D4281-1FF7-9376-7750-403031AA4266}"/>
          </ac:spMkLst>
        </pc:spChg>
        <pc:spChg chg="mod">
          <ac:chgData name="Jilla, Alekhya" userId="422caff7-f069-4454-afcd-c55227ec56ee" providerId="ADAL" clId="{4B26FCD1-5971-D444-9050-CDC4825FEC07}" dt="2024-12-11T20:30:04.943" v="2407" actId="26606"/>
          <ac:spMkLst>
            <pc:docMk/>
            <pc:sldMk cId="3679123152" sldId="297"/>
            <ac:spMk id="3" creationId="{A6FE2B19-9B0D-5620-91A3-8F681E1651F4}"/>
          </ac:spMkLst>
        </pc:spChg>
        <pc:spChg chg="add">
          <ac:chgData name="Jilla, Alekhya" userId="422caff7-f069-4454-afcd-c55227ec56ee" providerId="ADAL" clId="{4B26FCD1-5971-D444-9050-CDC4825FEC07}" dt="2024-12-11T20:30:04.943" v="2407" actId="26606"/>
          <ac:spMkLst>
            <pc:docMk/>
            <pc:sldMk cId="3679123152" sldId="297"/>
            <ac:spMk id="8" creationId="{B6CDA21F-E7AF-4C75-8395-33F58D5B0E45}"/>
          </ac:spMkLst>
        </pc:spChg>
        <pc:spChg chg="add">
          <ac:chgData name="Jilla, Alekhya" userId="422caff7-f069-4454-afcd-c55227ec56ee" providerId="ADAL" clId="{4B26FCD1-5971-D444-9050-CDC4825FEC07}" dt="2024-12-11T20:30:04.943" v="2407" actId="26606"/>
          <ac:spMkLst>
            <pc:docMk/>
            <pc:sldMk cId="3679123152" sldId="297"/>
            <ac:spMk id="15" creationId="{D5B0017B-2ECA-49AF-B397-DC140825DF8D}"/>
          </ac:spMkLst>
        </pc:spChg>
        <pc:grpChg chg="add">
          <ac:chgData name="Jilla, Alekhya" userId="422caff7-f069-4454-afcd-c55227ec56ee" providerId="ADAL" clId="{4B26FCD1-5971-D444-9050-CDC4825FEC07}" dt="2024-12-11T20:30:04.943" v="2407" actId="26606"/>
          <ac:grpSpMkLst>
            <pc:docMk/>
            <pc:sldMk cId="3679123152" sldId="297"/>
            <ac:grpSpMk id="10" creationId="{AE1C45F0-260A-458C-96ED-C1F6D2151219}"/>
          </ac:grpSpMkLst>
        </pc:grpChg>
        <pc:cxnChg chg="add">
          <ac:chgData name="Jilla, Alekhya" userId="422caff7-f069-4454-afcd-c55227ec56ee" providerId="ADAL" clId="{4B26FCD1-5971-D444-9050-CDC4825FEC07}" dt="2024-12-11T20:30:04.943" v="2407" actId="26606"/>
          <ac:cxnSpMkLst>
            <pc:docMk/>
            <pc:sldMk cId="3679123152" sldId="297"/>
            <ac:cxnSpMk id="17" creationId="{6CF1BAF6-AD41-4082-B212-8A1F9A2E8779}"/>
          </ac:cxnSpMkLst>
        </pc:cxnChg>
      </pc:sldChg>
      <pc:sldChg chg="addSp delSp modSp new mod setBg">
        <pc:chgData name="Jilla, Alekhya" userId="422caff7-f069-4454-afcd-c55227ec56ee" providerId="ADAL" clId="{4B26FCD1-5971-D444-9050-CDC4825FEC07}" dt="2024-12-11T20:14:58.914" v="2065" actId="26606"/>
        <pc:sldMkLst>
          <pc:docMk/>
          <pc:sldMk cId="374743915" sldId="298"/>
        </pc:sldMkLst>
        <pc:spChg chg="mod">
          <ac:chgData name="Jilla, Alekhya" userId="422caff7-f069-4454-afcd-c55227ec56ee" providerId="ADAL" clId="{4B26FCD1-5971-D444-9050-CDC4825FEC07}" dt="2024-12-11T20:14:58.914" v="2065" actId="26606"/>
          <ac:spMkLst>
            <pc:docMk/>
            <pc:sldMk cId="374743915" sldId="298"/>
            <ac:spMk id="2" creationId="{FDF49A7D-4C3D-4F4D-4AB3-35DA12A9AB22}"/>
          </ac:spMkLst>
        </pc:spChg>
        <pc:spChg chg="del">
          <ac:chgData name="Jilla, Alekhya" userId="422caff7-f069-4454-afcd-c55227ec56ee" providerId="ADAL" clId="{4B26FCD1-5971-D444-9050-CDC4825FEC07}" dt="2024-12-11T18:31:03.360" v="1590" actId="478"/>
          <ac:spMkLst>
            <pc:docMk/>
            <pc:sldMk cId="374743915" sldId="298"/>
            <ac:spMk id="3" creationId="{CDB874D0-96F2-5103-1F0D-C6F822F697A3}"/>
          </ac:spMkLst>
        </pc:spChg>
        <pc:spChg chg="add">
          <ac:chgData name="Jilla, Alekhya" userId="422caff7-f069-4454-afcd-c55227ec56ee" providerId="ADAL" clId="{4B26FCD1-5971-D444-9050-CDC4825FEC07}" dt="2024-12-11T20:14:58.914" v="2065" actId="26606"/>
          <ac:spMkLst>
            <pc:docMk/>
            <pc:sldMk cId="374743915" sldId="298"/>
            <ac:spMk id="10" creationId="{91DC6ABD-215C-4EA8-A483-CEF5B99AB385}"/>
          </ac:spMkLst>
        </pc:spChg>
        <pc:spChg chg="add">
          <ac:chgData name="Jilla, Alekhya" userId="422caff7-f069-4454-afcd-c55227ec56ee" providerId="ADAL" clId="{4B26FCD1-5971-D444-9050-CDC4825FEC07}" dt="2024-12-11T20:14:58.914" v="2065" actId="26606"/>
          <ac:spMkLst>
            <pc:docMk/>
            <pc:sldMk cId="374743915" sldId="298"/>
            <ac:spMk id="16" creationId="{04357C93-F0CB-4A1C-8F77-4E9063789819}"/>
          </ac:spMkLst>
        </pc:spChg>
        <pc:grpChg chg="add">
          <ac:chgData name="Jilla, Alekhya" userId="422caff7-f069-4454-afcd-c55227ec56ee" providerId="ADAL" clId="{4B26FCD1-5971-D444-9050-CDC4825FEC07}" dt="2024-12-11T20:14:58.914" v="2065" actId="26606"/>
          <ac:grpSpMkLst>
            <pc:docMk/>
            <pc:sldMk cId="374743915" sldId="298"/>
            <ac:grpSpMk id="12" creationId="{3AF6A671-C637-4547-85F4-51B6D1881399}"/>
          </ac:grpSpMkLst>
        </pc:grpChg>
        <pc:picChg chg="add mod">
          <ac:chgData name="Jilla, Alekhya" userId="422caff7-f069-4454-afcd-c55227ec56ee" providerId="ADAL" clId="{4B26FCD1-5971-D444-9050-CDC4825FEC07}" dt="2024-12-11T20:14:58.914" v="2065" actId="26606"/>
          <ac:picMkLst>
            <pc:docMk/>
            <pc:sldMk cId="374743915" sldId="298"/>
            <ac:picMk id="5" creationId="{F27997A8-B9C8-D01E-8E89-37FCDF6979F7}"/>
          </ac:picMkLst>
        </pc:picChg>
      </pc:sldChg>
      <pc:sldChg chg="addSp delSp modSp new mod">
        <pc:chgData name="Jilla, Alekhya" userId="422caff7-f069-4454-afcd-c55227ec56ee" providerId="ADAL" clId="{4B26FCD1-5971-D444-9050-CDC4825FEC07}" dt="2024-12-11T18:40:53.097" v="1838" actId="1076"/>
        <pc:sldMkLst>
          <pc:docMk/>
          <pc:sldMk cId="2818920935" sldId="299"/>
        </pc:sldMkLst>
        <pc:spChg chg="del">
          <ac:chgData name="Jilla, Alekhya" userId="422caff7-f069-4454-afcd-c55227ec56ee" providerId="ADAL" clId="{4B26FCD1-5971-D444-9050-CDC4825FEC07}" dt="2024-12-11T16:51:54.227" v="1018" actId="478"/>
          <ac:spMkLst>
            <pc:docMk/>
            <pc:sldMk cId="2818920935" sldId="299"/>
            <ac:spMk id="2" creationId="{B550F380-C971-B04B-3C53-D998453D617D}"/>
          </ac:spMkLst>
        </pc:spChg>
        <pc:spChg chg="del">
          <ac:chgData name="Jilla, Alekhya" userId="422caff7-f069-4454-afcd-c55227ec56ee" providerId="ADAL" clId="{4B26FCD1-5971-D444-9050-CDC4825FEC07}" dt="2024-12-11T16:51:56.696" v="1019" actId="478"/>
          <ac:spMkLst>
            <pc:docMk/>
            <pc:sldMk cId="2818920935" sldId="299"/>
            <ac:spMk id="3" creationId="{781A17D1-E00A-08A6-9DFB-F6E72936F467}"/>
          </ac:spMkLst>
        </pc:spChg>
        <pc:spChg chg="add mod">
          <ac:chgData name="Jilla, Alekhya" userId="422caff7-f069-4454-afcd-c55227ec56ee" providerId="ADAL" clId="{4B26FCD1-5971-D444-9050-CDC4825FEC07}" dt="2024-12-11T18:38:00.379" v="1783" actId="1076"/>
          <ac:spMkLst>
            <pc:docMk/>
            <pc:sldMk cId="2818920935" sldId="299"/>
            <ac:spMk id="5" creationId="{95749B31-9636-B85E-C573-4878A487035C}"/>
          </ac:spMkLst>
        </pc:spChg>
        <pc:spChg chg="add mod">
          <ac:chgData name="Jilla, Alekhya" userId="422caff7-f069-4454-afcd-c55227ec56ee" providerId="ADAL" clId="{4B26FCD1-5971-D444-9050-CDC4825FEC07}" dt="2024-12-11T18:40:53.097" v="1838" actId="1076"/>
          <ac:spMkLst>
            <pc:docMk/>
            <pc:sldMk cId="2818920935" sldId="299"/>
            <ac:spMk id="7" creationId="{74AFF12E-C7DD-6826-FB74-E80D1103B97D}"/>
          </ac:spMkLst>
        </pc:spChg>
        <pc:picChg chg="add mod">
          <ac:chgData name="Jilla, Alekhya" userId="422caff7-f069-4454-afcd-c55227ec56ee" providerId="ADAL" clId="{4B26FCD1-5971-D444-9050-CDC4825FEC07}" dt="2024-12-11T18:40:44.914" v="1837" actId="1076"/>
          <ac:picMkLst>
            <pc:docMk/>
            <pc:sldMk cId="2818920935" sldId="299"/>
            <ac:picMk id="4" creationId="{09B87275-7861-9748-DECF-6BD2D6E661D7}"/>
          </ac:picMkLst>
        </pc:picChg>
      </pc:sldChg>
      <pc:sldChg chg="addSp delSp modSp new mod ord">
        <pc:chgData name="Jilla, Alekhya" userId="422caff7-f069-4454-afcd-c55227ec56ee" providerId="ADAL" clId="{4B26FCD1-5971-D444-9050-CDC4825FEC07}" dt="2024-12-11T18:58:57.602" v="2025" actId="20578"/>
        <pc:sldMkLst>
          <pc:docMk/>
          <pc:sldMk cId="1750133595" sldId="300"/>
        </pc:sldMkLst>
        <pc:spChg chg="del">
          <ac:chgData name="Jilla, Alekhya" userId="422caff7-f069-4454-afcd-c55227ec56ee" providerId="ADAL" clId="{4B26FCD1-5971-D444-9050-CDC4825FEC07}" dt="2024-12-11T18:33:06.719" v="1614" actId="478"/>
          <ac:spMkLst>
            <pc:docMk/>
            <pc:sldMk cId="1750133595" sldId="300"/>
            <ac:spMk id="2" creationId="{1CEB6466-F2EF-20EC-2CBD-5D668EB77AFE}"/>
          </ac:spMkLst>
        </pc:spChg>
        <pc:spChg chg="del">
          <ac:chgData name="Jilla, Alekhya" userId="422caff7-f069-4454-afcd-c55227ec56ee" providerId="ADAL" clId="{4B26FCD1-5971-D444-9050-CDC4825FEC07}" dt="2024-12-11T17:03:01.925" v="1056" actId="931"/>
          <ac:spMkLst>
            <pc:docMk/>
            <pc:sldMk cId="1750133595" sldId="300"/>
            <ac:spMk id="3" creationId="{094DA3F6-308A-26FA-5322-0C4D618B76E3}"/>
          </ac:spMkLst>
        </pc:spChg>
        <pc:spChg chg="add mod">
          <ac:chgData name="Jilla, Alekhya" userId="422caff7-f069-4454-afcd-c55227ec56ee" providerId="ADAL" clId="{4B26FCD1-5971-D444-9050-CDC4825FEC07}" dt="2024-12-11T18:33:13.131" v="1616" actId="1076"/>
          <ac:spMkLst>
            <pc:docMk/>
            <pc:sldMk cId="1750133595" sldId="300"/>
            <ac:spMk id="7" creationId="{4AA63C85-9E1F-D9D1-D187-43868DEF6AED}"/>
          </ac:spMkLst>
        </pc:spChg>
        <pc:picChg chg="add mod">
          <ac:chgData name="Jilla, Alekhya" userId="422caff7-f069-4454-afcd-c55227ec56ee" providerId="ADAL" clId="{4B26FCD1-5971-D444-9050-CDC4825FEC07}" dt="2024-12-11T17:03:07.097" v="1059" actId="1076"/>
          <ac:picMkLst>
            <pc:docMk/>
            <pc:sldMk cId="1750133595" sldId="300"/>
            <ac:picMk id="5" creationId="{974DA053-0B7B-395F-019B-93632D44B6A5}"/>
          </ac:picMkLst>
        </pc:picChg>
      </pc:sldChg>
      <pc:sldChg chg="addSp modSp new mod setBg">
        <pc:chgData name="Jilla, Alekhya" userId="422caff7-f069-4454-afcd-c55227ec56ee" providerId="ADAL" clId="{4B26FCD1-5971-D444-9050-CDC4825FEC07}" dt="2024-12-11T21:17:17.454" v="2813" actId="20577"/>
        <pc:sldMkLst>
          <pc:docMk/>
          <pc:sldMk cId="91600847" sldId="301"/>
        </pc:sldMkLst>
        <pc:spChg chg="mod">
          <ac:chgData name="Jilla, Alekhya" userId="422caff7-f069-4454-afcd-c55227ec56ee" providerId="ADAL" clId="{4B26FCD1-5971-D444-9050-CDC4825FEC07}" dt="2024-12-11T20:30:10.026" v="2408" actId="26606"/>
          <ac:spMkLst>
            <pc:docMk/>
            <pc:sldMk cId="91600847" sldId="301"/>
            <ac:spMk id="2" creationId="{1F57C55C-73D7-1BD9-3626-7E9A44E811FA}"/>
          </ac:spMkLst>
        </pc:spChg>
        <pc:spChg chg="mod">
          <ac:chgData name="Jilla, Alekhya" userId="422caff7-f069-4454-afcd-c55227ec56ee" providerId="ADAL" clId="{4B26FCD1-5971-D444-9050-CDC4825FEC07}" dt="2024-12-11T21:17:17.454" v="2813" actId="20577"/>
          <ac:spMkLst>
            <pc:docMk/>
            <pc:sldMk cId="91600847" sldId="301"/>
            <ac:spMk id="3" creationId="{CBC222A8-2EDB-1388-08BC-AFDA89BDA727}"/>
          </ac:spMkLst>
        </pc:spChg>
        <pc:spChg chg="add">
          <ac:chgData name="Jilla, Alekhya" userId="422caff7-f069-4454-afcd-c55227ec56ee" providerId="ADAL" clId="{4B26FCD1-5971-D444-9050-CDC4825FEC07}" dt="2024-12-11T20:30:10.026" v="2408" actId="26606"/>
          <ac:spMkLst>
            <pc:docMk/>
            <pc:sldMk cId="91600847" sldId="301"/>
            <ac:spMk id="8" creationId="{B6CDA21F-E7AF-4C75-8395-33F58D5B0E45}"/>
          </ac:spMkLst>
        </pc:spChg>
        <pc:spChg chg="add">
          <ac:chgData name="Jilla, Alekhya" userId="422caff7-f069-4454-afcd-c55227ec56ee" providerId="ADAL" clId="{4B26FCD1-5971-D444-9050-CDC4825FEC07}" dt="2024-12-11T20:30:10.026" v="2408" actId="26606"/>
          <ac:spMkLst>
            <pc:docMk/>
            <pc:sldMk cId="91600847" sldId="301"/>
            <ac:spMk id="15" creationId="{D5B0017B-2ECA-49AF-B397-DC140825DF8D}"/>
          </ac:spMkLst>
        </pc:spChg>
        <pc:grpChg chg="add">
          <ac:chgData name="Jilla, Alekhya" userId="422caff7-f069-4454-afcd-c55227ec56ee" providerId="ADAL" clId="{4B26FCD1-5971-D444-9050-CDC4825FEC07}" dt="2024-12-11T20:30:10.026" v="2408" actId="26606"/>
          <ac:grpSpMkLst>
            <pc:docMk/>
            <pc:sldMk cId="91600847" sldId="301"/>
            <ac:grpSpMk id="10" creationId="{AE1C45F0-260A-458C-96ED-C1F6D2151219}"/>
          </ac:grpSpMkLst>
        </pc:grpChg>
        <pc:cxnChg chg="add">
          <ac:chgData name="Jilla, Alekhya" userId="422caff7-f069-4454-afcd-c55227ec56ee" providerId="ADAL" clId="{4B26FCD1-5971-D444-9050-CDC4825FEC07}" dt="2024-12-11T20:30:10.026" v="2408" actId="26606"/>
          <ac:cxnSpMkLst>
            <pc:docMk/>
            <pc:sldMk cId="91600847" sldId="301"/>
            <ac:cxnSpMk id="17" creationId="{6CF1BAF6-AD41-4082-B212-8A1F9A2E8779}"/>
          </ac:cxnSpMkLst>
        </pc:cxnChg>
      </pc:sldChg>
      <pc:sldChg chg="addSp modSp new mod setBg">
        <pc:chgData name="Jilla, Alekhya" userId="422caff7-f069-4454-afcd-c55227ec56ee" providerId="ADAL" clId="{4B26FCD1-5971-D444-9050-CDC4825FEC07}" dt="2024-12-11T20:30:13.277" v="2409" actId="26606"/>
        <pc:sldMkLst>
          <pc:docMk/>
          <pc:sldMk cId="799715112" sldId="302"/>
        </pc:sldMkLst>
        <pc:spChg chg="mod">
          <ac:chgData name="Jilla, Alekhya" userId="422caff7-f069-4454-afcd-c55227ec56ee" providerId="ADAL" clId="{4B26FCD1-5971-D444-9050-CDC4825FEC07}" dt="2024-12-11T20:30:13.277" v="2409" actId="26606"/>
          <ac:spMkLst>
            <pc:docMk/>
            <pc:sldMk cId="799715112" sldId="302"/>
            <ac:spMk id="2" creationId="{1A860A10-47D4-7892-7FB1-A1BD8227AEA0}"/>
          </ac:spMkLst>
        </pc:spChg>
        <pc:spChg chg="mod">
          <ac:chgData name="Jilla, Alekhya" userId="422caff7-f069-4454-afcd-c55227ec56ee" providerId="ADAL" clId="{4B26FCD1-5971-D444-9050-CDC4825FEC07}" dt="2024-12-11T20:30:13.277" v="2409" actId="26606"/>
          <ac:spMkLst>
            <pc:docMk/>
            <pc:sldMk cId="799715112" sldId="302"/>
            <ac:spMk id="3" creationId="{6959C853-2CD8-4BB6-D881-F0CA4AC4882C}"/>
          </ac:spMkLst>
        </pc:spChg>
        <pc:spChg chg="add">
          <ac:chgData name="Jilla, Alekhya" userId="422caff7-f069-4454-afcd-c55227ec56ee" providerId="ADAL" clId="{4B26FCD1-5971-D444-9050-CDC4825FEC07}" dt="2024-12-11T20:30:13.277" v="2409" actId="26606"/>
          <ac:spMkLst>
            <pc:docMk/>
            <pc:sldMk cId="799715112" sldId="302"/>
            <ac:spMk id="8" creationId="{B6CDA21F-E7AF-4C75-8395-33F58D5B0E45}"/>
          </ac:spMkLst>
        </pc:spChg>
        <pc:spChg chg="add">
          <ac:chgData name="Jilla, Alekhya" userId="422caff7-f069-4454-afcd-c55227ec56ee" providerId="ADAL" clId="{4B26FCD1-5971-D444-9050-CDC4825FEC07}" dt="2024-12-11T20:30:13.277" v="2409" actId="26606"/>
          <ac:spMkLst>
            <pc:docMk/>
            <pc:sldMk cId="799715112" sldId="302"/>
            <ac:spMk id="15" creationId="{D5B0017B-2ECA-49AF-B397-DC140825DF8D}"/>
          </ac:spMkLst>
        </pc:spChg>
        <pc:grpChg chg="add">
          <ac:chgData name="Jilla, Alekhya" userId="422caff7-f069-4454-afcd-c55227ec56ee" providerId="ADAL" clId="{4B26FCD1-5971-D444-9050-CDC4825FEC07}" dt="2024-12-11T20:30:13.277" v="2409" actId="26606"/>
          <ac:grpSpMkLst>
            <pc:docMk/>
            <pc:sldMk cId="799715112" sldId="302"/>
            <ac:grpSpMk id="10" creationId="{AE1C45F0-260A-458C-96ED-C1F6D2151219}"/>
          </ac:grpSpMkLst>
        </pc:grpChg>
        <pc:cxnChg chg="add">
          <ac:chgData name="Jilla, Alekhya" userId="422caff7-f069-4454-afcd-c55227ec56ee" providerId="ADAL" clId="{4B26FCD1-5971-D444-9050-CDC4825FEC07}" dt="2024-12-11T20:30:13.277" v="2409" actId="26606"/>
          <ac:cxnSpMkLst>
            <pc:docMk/>
            <pc:sldMk cId="799715112" sldId="302"/>
            <ac:cxnSpMk id="17" creationId="{6CF1BAF6-AD41-4082-B212-8A1F9A2E8779}"/>
          </ac:cxnSpMkLst>
        </pc:cxnChg>
      </pc:sldChg>
      <pc:sldChg chg="addSp delSp modSp new mod setBg">
        <pc:chgData name="Jilla, Alekhya" userId="422caff7-f069-4454-afcd-c55227ec56ee" providerId="ADAL" clId="{4B26FCD1-5971-D444-9050-CDC4825FEC07}" dt="2024-12-11T20:15:57.486" v="2070" actId="26606"/>
        <pc:sldMkLst>
          <pc:docMk/>
          <pc:sldMk cId="3581477339" sldId="303"/>
        </pc:sldMkLst>
        <pc:spChg chg="mod">
          <ac:chgData name="Jilla, Alekhya" userId="422caff7-f069-4454-afcd-c55227ec56ee" providerId="ADAL" clId="{4B26FCD1-5971-D444-9050-CDC4825FEC07}" dt="2024-12-11T20:15:57.486" v="2070" actId="26606"/>
          <ac:spMkLst>
            <pc:docMk/>
            <pc:sldMk cId="3581477339" sldId="303"/>
            <ac:spMk id="2" creationId="{26953E88-B6BB-E1A3-FBF4-95FDD00499D3}"/>
          </ac:spMkLst>
        </pc:spChg>
        <pc:spChg chg="del">
          <ac:chgData name="Jilla, Alekhya" userId="422caff7-f069-4454-afcd-c55227ec56ee" providerId="ADAL" clId="{4B26FCD1-5971-D444-9050-CDC4825FEC07}" dt="2024-12-11T18:44:24.741" v="1982" actId="478"/>
          <ac:spMkLst>
            <pc:docMk/>
            <pc:sldMk cId="3581477339" sldId="303"/>
            <ac:spMk id="3" creationId="{491F44A5-0C89-D38A-2A90-1E0537E89F9E}"/>
          </ac:spMkLst>
        </pc:spChg>
        <pc:spChg chg="add">
          <ac:chgData name="Jilla, Alekhya" userId="422caff7-f069-4454-afcd-c55227ec56ee" providerId="ADAL" clId="{4B26FCD1-5971-D444-9050-CDC4825FEC07}" dt="2024-12-11T20:15:57.486" v="2070" actId="26606"/>
          <ac:spMkLst>
            <pc:docMk/>
            <pc:sldMk cId="3581477339" sldId="303"/>
            <ac:spMk id="7" creationId="{A7895A40-19A4-42D6-9D30-DBC1E8002635}"/>
          </ac:spMkLst>
        </pc:spChg>
        <pc:spChg chg="add">
          <ac:chgData name="Jilla, Alekhya" userId="422caff7-f069-4454-afcd-c55227ec56ee" providerId="ADAL" clId="{4B26FCD1-5971-D444-9050-CDC4825FEC07}" dt="2024-12-11T20:15:57.486" v="2070" actId="26606"/>
          <ac:spMkLst>
            <pc:docMk/>
            <pc:sldMk cId="3581477339" sldId="303"/>
            <ac:spMk id="9" creationId="{02F429C4-ABC9-46FC-818A-B5429CDE4A96}"/>
          </ac:spMkLst>
        </pc:spChg>
        <pc:spChg chg="add">
          <ac:chgData name="Jilla, Alekhya" userId="422caff7-f069-4454-afcd-c55227ec56ee" providerId="ADAL" clId="{4B26FCD1-5971-D444-9050-CDC4825FEC07}" dt="2024-12-11T20:15:57.486" v="2070" actId="26606"/>
          <ac:spMkLst>
            <pc:docMk/>
            <pc:sldMk cId="3581477339" sldId="303"/>
            <ac:spMk id="11" creationId="{2CEF98E4-3709-4952-8F42-2305CCE34FA3}"/>
          </ac:spMkLst>
        </pc:spChg>
        <pc:spChg chg="add">
          <ac:chgData name="Jilla, Alekhya" userId="422caff7-f069-4454-afcd-c55227ec56ee" providerId="ADAL" clId="{4B26FCD1-5971-D444-9050-CDC4825FEC07}" dt="2024-12-11T20:15:57.486" v="2070" actId="26606"/>
          <ac:spMkLst>
            <pc:docMk/>
            <pc:sldMk cId="3581477339" sldId="303"/>
            <ac:spMk id="13" creationId="{F10BCCF5-D685-47FF-B675-647EAEB72C8E}"/>
          </ac:spMkLst>
        </pc:spChg>
        <pc:spChg chg="add">
          <ac:chgData name="Jilla, Alekhya" userId="422caff7-f069-4454-afcd-c55227ec56ee" providerId="ADAL" clId="{4B26FCD1-5971-D444-9050-CDC4825FEC07}" dt="2024-12-11T20:15:57.486" v="2070" actId="26606"/>
          <ac:spMkLst>
            <pc:docMk/>
            <pc:sldMk cId="3581477339" sldId="303"/>
            <ac:spMk id="15" creationId="{B0EE8A42-107A-4D4C-8D56-BBAE95C7FC0D}"/>
          </ac:spMkLst>
        </pc:spChg>
      </pc:sldChg>
      <pc:sldChg chg="addSp delSp modSp new mod setBg">
        <pc:chgData name="Jilla, Alekhya" userId="422caff7-f069-4454-afcd-c55227ec56ee" providerId="ADAL" clId="{4B26FCD1-5971-D444-9050-CDC4825FEC07}" dt="2024-12-11T20:30:35.244" v="2413" actId="26606"/>
        <pc:sldMkLst>
          <pc:docMk/>
          <pc:sldMk cId="3426626466" sldId="304"/>
        </pc:sldMkLst>
        <pc:spChg chg="mod">
          <ac:chgData name="Jilla, Alekhya" userId="422caff7-f069-4454-afcd-c55227ec56ee" providerId="ADAL" clId="{4B26FCD1-5971-D444-9050-CDC4825FEC07}" dt="2024-12-11T20:30:35.244" v="2413" actId="26606"/>
          <ac:spMkLst>
            <pc:docMk/>
            <pc:sldMk cId="3426626466" sldId="304"/>
            <ac:spMk id="2" creationId="{6935DAB8-B567-871E-AD44-119FA5002DE1}"/>
          </ac:spMkLst>
        </pc:spChg>
        <pc:spChg chg="del">
          <ac:chgData name="Jilla, Alekhya" userId="422caff7-f069-4454-afcd-c55227ec56ee" providerId="ADAL" clId="{4B26FCD1-5971-D444-9050-CDC4825FEC07}" dt="2024-12-11T20:17:15.080" v="2075" actId="478"/>
          <ac:spMkLst>
            <pc:docMk/>
            <pc:sldMk cId="3426626466" sldId="304"/>
            <ac:spMk id="3" creationId="{B5BE2540-4328-CC2C-8A6B-CA590CCCAB97}"/>
          </ac:spMkLst>
        </pc:spChg>
        <pc:spChg chg="add del">
          <ac:chgData name="Jilla, Alekhya" userId="422caff7-f069-4454-afcd-c55227ec56ee" providerId="ADAL" clId="{4B26FCD1-5971-D444-9050-CDC4825FEC07}" dt="2024-12-11T20:30:35.244" v="2413" actId="26606"/>
          <ac:spMkLst>
            <pc:docMk/>
            <pc:sldMk cId="3426626466" sldId="304"/>
            <ac:spMk id="4" creationId="{A7895A40-19A4-42D6-9D30-DBC1E8002635}"/>
          </ac:spMkLst>
        </pc:spChg>
        <pc:spChg chg="add del">
          <ac:chgData name="Jilla, Alekhya" userId="422caff7-f069-4454-afcd-c55227ec56ee" providerId="ADAL" clId="{4B26FCD1-5971-D444-9050-CDC4825FEC07}" dt="2024-12-11T20:30:35.244" v="2413" actId="26606"/>
          <ac:spMkLst>
            <pc:docMk/>
            <pc:sldMk cId="3426626466" sldId="304"/>
            <ac:spMk id="5" creationId="{02F429C4-ABC9-46FC-818A-B5429CDE4A96}"/>
          </ac:spMkLst>
        </pc:spChg>
        <pc:spChg chg="add del">
          <ac:chgData name="Jilla, Alekhya" userId="422caff7-f069-4454-afcd-c55227ec56ee" providerId="ADAL" clId="{4B26FCD1-5971-D444-9050-CDC4825FEC07}" dt="2024-12-11T20:30:35.244" v="2413" actId="26606"/>
          <ac:spMkLst>
            <pc:docMk/>
            <pc:sldMk cId="3426626466" sldId="304"/>
            <ac:spMk id="6" creationId="{2CEF98E4-3709-4952-8F42-2305CCE34FA3}"/>
          </ac:spMkLst>
        </pc:spChg>
        <pc:spChg chg="add del">
          <ac:chgData name="Jilla, Alekhya" userId="422caff7-f069-4454-afcd-c55227ec56ee" providerId="ADAL" clId="{4B26FCD1-5971-D444-9050-CDC4825FEC07}" dt="2024-12-11T20:18:03.326" v="2101" actId="26606"/>
          <ac:spMkLst>
            <pc:docMk/>
            <pc:sldMk cId="3426626466" sldId="304"/>
            <ac:spMk id="7" creationId="{FFD48BC7-DC40-47DE-87EE-9F4B6ECB9ABB}"/>
          </ac:spMkLst>
        </pc:spChg>
        <pc:spChg chg="add del">
          <ac:chgData name="Jilla, Alekhya" userId="422caff7-f069-4454-afcd-c55227ec56ee" providerId="ADAL" clId="{4B26FCD1-5971-D444-9050-CDC4825FEC07}" dt="2024-12-11T20:30:35.244" v="2413" actId="26606"/>
          <ac:spMkLst>
            <pc:docMk/>
            <pc:sldMk cId="3426626466" sldId="304"/>
            <ac:spMk id="8" creationId="{F10BCCF5-D685-47FF-B675-647EAEB72C8E}"/>
          </ac:spMkLst>
        </pc:spChg>
        <pc:spChg chg="add del">
          <ac:chgData name="Jilla, Alekhya" userId="422caff7-f069-4454-afcd-c55227ec56ee" providerId="ADAL" clId="{4B26FCD1-5971-D444-9050-CDC4825FEC07}" dt="2024-12-11T20:18:03.326" v="2101" actId="26606"/>
          <ac:spMkLst>
            <pc:docMk/>
            <pc:sldMk cId="3426626466" sldId="304"/>
            <ac:spMk id="9" creationId="{E502BBC7-2C76-46F3-BC24-5985BC13DB88}"/>
          </ac:spMkLst>
        </pc:spChg>
        <pc:spChg chg="add del">
          <ac:chgData name="Jilla, Alekhya" userId="422caff7-f069-4454-afcd-c55227ec56ee" providerId="ADAL" clId="{4B26FCD1-5971-D444-9050-CDC4825FEC07}" dt="2024-12-11T20:18:03.326" v="2101" actId="26606"/>
          <ac:spMkLst>
            <pc:docMk/>
            <pc:sldMk cId="3426626466" sldId="304"/>
            <ac:spMk id="11" creationId="{C7F28D52-2A5F-4D23-81AE-7CB8B591C7AF}"/>
          </ac:spMkLst>
        </pc:spChg>
        <pc:spChg chg="add del">
          <ac:chgData name="Jilla, Alekhya" userId="422caff7-f069-4454-afcd-c55227ec56ee" providerId="ADAL" clId="{4B26FCD1-5971-D444-9050-CDC4825FEC07}" dt="2024-12-11T20:18:03.326" v="2101" actId="26606"/>
          <ac:spMkLst>
            <pc:docMk/>
            <pc:sldMk cId="3426626466" sldId="304"/>
            <ac:spMk id="13" creationId="{3629484E-3792-4B3D-89AD-7C8A1ED0E0D4}"/>
          </ac:spMkLst>
        </pc:spChg>
        <pc:spChg chg="add del">
          <ac:chgData name="Jilla, Alekhya" userId="422caff7-f069-4454-afcd-c55227ec56ee" providerId="ADAL" clId="{4B26FCD1-5971-D444-9050-CDC4825FEC07}" dt="2024-12-11T20:30:35.244" v="2413" actId="26606"/>
          <ac:spMkLst>
            <pc:docMk/>
            <pc:sldMk cId="3426626466" sldId="304"/>
            <ac:spMk id="15" creationId="{B0EE8A42-107A-4D4C-8D56-BBAE95C7FC0D}"/>
          </ac:spMkLst>
        </pc:spChg>
        <pc:spChg chg="add">
          <ac:chgData name="Jilla, Alekhya" userId="422caff7-f069-4454-afcd-c55227ec56ee" providerId="ADAL" clId="{4B26FCD1-5971-D444-9050-CDC4825FEC07}" dt="2024-12-11T20:30:35.244" v="2413" actId="26606"/>
          <ac:spMkLst>
            <pc:docMk/>
            <pc:sldMk cId="3426626466" sldId="304"/>
            <ac:spMk id="18" creationId="{A3363022-C969-41E9-8EB2-E4C94908C1FA}"/>
          </ac:spMkLst>
        </pc:spChg>
        <pc:spChg chg="add del">
          <ac:chgData name="Jilla, Alekhya" userId="422caff7-f069-4454-afcd-c55227ec56ee" providerId="ADAL" clId="{4B26FCD1-5971-D444-9050-CDC4825FEC07}" dt="2024-12-11T20:18:02.194" v="2099" actId="26606"/>
          <ac:spMkLst>
            <pc:docMk/>
            <pc:sldMk cId="3426626466" sldId="304"/>
            <ac:spMk id="20" creationId="{A3363022-C969-41E9-8EB2-E4C94908C1FA}"/>
          </ac:spMkLst>
        </pc:spChg>
        <pc:spChg chg="add">
          <ac:chgData name="Jilla, Alekhya" userId="422caff7-f069-4454-afcd-c55227ec56ee" providerId="ADAL" clId="{4B26FCD1-5971-D444-9050-CDC4825FEC07}" dt="2024-12-11T20:30:35.244" v="2413" actId="26606"/>
          <ac:spMkLst>
            <pc:docMk/>
            <pc:sldMk cId="3426626466" sldId="304"/>
            <ac:spMk id="21" creationId="{8D1AD6B3-BE88-4CEB-BA17-790657CC4729}"/>
          </ac:spMkLst>
        </pc:spChg>
        <pc:spChg chg="add del">
          <ac:chgData name="Jilla, Alekhya" userId="422caff7-f069-4454-afcd-c55227ec56ee" providerId="ADAL" clId="{4B26FCD1-5971-D444-9050-CDC4825FEC07}" dt="2024-12-11T20:18:02.194" v="2099" actId="26606"/>
          <ac:spMkLst>
            <pc:docMk/>
            <pc:sldMk cId="3426626466" sldId="304"/>
            <ac:spMk id="22" creationId="{8D1AD6B3-BE88-4CEB-BA17-790657CC4729}"/>
          </ac:spMkLst>
        </pc:spChg>
        <pc:grpChg chg="add del">
          <ac:chgData name="Jilla, Alekhya" userId="422caff7-f069-4454-afcd-c55227ec56ee" providerId="ADAL" clId="{4B26FCD1-5971-D444-9050-CDC4825FEC07}" dt="2024-12-11T20:18:02.194" v="2099" actId="26606"/>
          <ac:grpSpMkLst>
            <pc:docMk/>
            <pc:sldMk cId="3426626466" sldId="304"/>
            <ac:grpSpMk id="24" creationId="{89D1390B-7E13-4B4F-9CB2-391063412E54}"/>
          </ac:grpSpMkLst>
        </pc:grpChg>
        <pc:grpChg chg="add">
          <ac:chgData name="Jilla, Alekhya" userId="422caff7-f069-4454-afcd-c55227ec56ee" providerId="ADAL" clId="{4B26FCD1-5971-D444-9050-CDC4825FEC07}" dt="2024-12-11T20:30:35.244" v="2413" actId="26606"/>
          <ac:grpSpMkLst>
            <pc:docMk/>
            <pc:sldMk cId="3426626466" sldId="304"/>
            <ac:grpSpMk id="26" creationId="{89D1390B-7E13-4B4F-9CB2-391063412E54}"/>
          </ac:grpSpMkLst>
        </pc:grpChg>
        <pc:picChg chg="add del">
          <ac:chgData name="Jilla, Alekhya" userId="422caff7-f069-4454-afcd-c55227ec56ee" providerId="ADAL" clId="{4B26FCD1-5971-D444-9050-CDC4825FEC07}" dt="2024-12-11T20:18:02.194" v="2099" actId="26606"/>
          <ac:picMkLst>
            <pc:docMk/>
            <pc:sldMk cId="3426626466" sldId="304"/>
            <ac:picMk id="17" creationId="{9649A4AF-97FA-8ED3-74B9-FD4F0E6D86C6}"/>
          </ac:picMkLst>
        </pc:picChg>
        <pc:picChg chg="add">
          <ac:chgData name="Jilla, Alekhya" userId="422caff7-f069-4454-afcd-c55227ec56ee" providerId="ADAL" clId="{4B26FCD1-5971-D444-9050-CDC4825FEC07}" dt="2024-12-11T20:30:35.244" v="2413" actId="26606"/>
          <ac:picMkLst>
            <pc:docMk/>
            <pc:sldMk cId="3426626466" sldId="304"/>
            <ac:picMk id="19" creationId="{72C14053-367B-F709-370E-4740B6BE79FD}"/>
          </ac:picMkLst>
        </pc:picChg>
      </pc:sldChg>
      <pc:sldChg chg="addSp delSp modSp new mod setBg">
        <pc:chgData name="Jilla, Alekhya" userId="422caff7-f069-4454-afcd-c55227ec56ee" providerId="ADAL" clId="{4B26FCD1-5971-D444-9050-CDC4825FEC07}" dt="2024-12-11T20:30:25.286" v="2412" actId="26606"/>
        <pc:sldMkLst>
          <pc:docMk/>
          <pc:sldMk cId="3222086825" sldId="305"/>
        </pc:sldMkLst>
        <pc:spChg chg="mod">
          <ac:chgData name="Jilla, Alekhya" userId="422caff7-f069-4454-afcd-c55227ec56ee" providerId="ADAL" clId="{4B26FCD1-5971-D444-9050-CDC4825FEC07}" dt="2024-12-11T20:30:25.286" v="2412" actId="26606"/>
          <ac:spMkLst>
            <pc:docMk/>
            <pc:sldMk cId="3222086825" sldId="305"/>
            <ac:spMk id="2" creationId="{41B30A72-8B81-D873-08A9-AD0937F2CFE7}"/>
          </ac:spMkLst>
        </pc:spChg>
        <pc:spChg chg="del">
          <ac:chgData name="Jilla, Alekhya" userId="422caff7-f069-4454-afcd-c55227ec56ee" providerId="ADAL" clId="{4B26FCD1-5971-D444-9050-CDC4825FEC07}" dt="2024-12-11T20:18:25.063" v="2105" actId="478"/>
          <ac:spMkLst>
            <pc:docMk/>
            <pc:sldMk cId="3222086825" sldId="305"/>
            <ac:spMk id="3" creationId="{3542DEA4-B081-E8D5-4734-32D3769470C6}"/>
          </ac:spMkLst>
        </pc:spChg>
        <pc:spChg chg="add del">
          <ac:chgData name="Jilla, Alekhya" userId="422caff7-f069-4454-afcd-c55227ec56ee" providerId="ADAL" clId="{4B26FCD1-5971-D444-9050-CDC4825FEC07}" dt="2024-12-11T20:19:36.986" v="2182" actId="26606"/>
          <ac:spMkLst>
            <pc:docMk/>
            <pc:sldMk cId="3222086825" sldId="305"/>
            <ac:spMk id="10" creationId="{47942995-B07F-4636-9A06-C6A104B260A8}"/>
          </ac:spMkLst>
        </pc:spChg>
        <pc:spChg chg="add del">
          <ac:chgData name="Jilla, Alekhya" userId="422caff7-f069-4454-afcd-c55227ec56ee" providerId="ADAL" clId="{4B26FCD1-5971-D444-9050-CDC4825FEC07}" dt="2024-12-11T20:19:36.986" v="2182" actId="26606"/>
          <ac:spMkLst>
            <pc:docMk/>
            <pc:sldMk cId="3222086825" sldId="305"/>
            <ac:spMk id="17" creationId="{B81933D1-5615-42C7-9C0B-4EB7105CCE2D}"/>
          </ac:spMkLst>
        </pc:spChg>
        <pc:spChg chg="add del">
          <ac:chgData name="Jilla, Alekhya" userId="422caff7-f069-4454-afcd-c55227ec56ee" providerId="ADAL" clId="{4B26FCD1-5971-D444-9050-CDC4825FEC07}" dt="2024-12-11T20:19:36.986" v="2182" actId="26606"/>
          <ac:spMkLst>
            <pc:docMk/>
            <pc:sldMk cId="3222086825" sldId="305"/>
            <ac:spMk id="19" creationId="{19C9EAEA-39D0-4B0E-A0EB-51E7B26740B1}"/>
          </ac:spMkLst>
        </pc:spChg>
        <pc:spChg chg="add del">
          <ac:chgData name="Jilla, Alekhya" userId="422caff7-f069-4454-afcd-c55227ec56ee" providerId="ADAL" clId="{4B26FCD1-5971-D444-9050-CDC4825FEC07}" dt="2024-12-11T20:30:25.286" v="2412" actId="26606"/>
          <ac:spMkLst>
            <pc:docMk/>
            <pc:sldMk cId="3222086825" sldId="305"/>
            <ac:spMk id="21" creationId="{F0DCC097-1DB8-4B6D-85D0-6FBA0E1CA4BA}"/>
          </ac:spMkLst>
        </pc:spChg>
        <pc:spChg chg="add del">
          <ac:chgData name="Jilla, Alekhya" userId="422caff7-f069-4454-afcd-c55227ec56ee" providerId="ADAL" clId="{4B26FCD1-5971-D444-9050-CDC4825FEC07}" dt="2024-12-11T20:30:25.286" v="2412" actId="26606"/>
          <ac:spMkLst>
            <pc:docMk/>
            <pc:sldMk cId="3222086825" sldId="305"/>
            <ac:spMk id="22" creationId="{E0B58608-23C8-4441-994D-C6823EEE1DB7}"/>
          </ac:spMkLst>
        </pc:spChg>
        <pc:spChg chg="add del">
          <ac:chgData name="Jilla, Alekhya" userId="422caff7-f069-4454-afcd-c55227ec56ee" providerId="ADAL" clId="{4B26FCD1-5971-D444-9050-CDC4825FEC07}" dt="2024-12-11T20:30:25.275" v="2411" actId="26606"/>
          <ac:spMkLst>
            <pc:docMk/>
            <pc:sldMk cId="3222086825" sldId="305"/>
            <ac:spMk id="27" creationId="{47942995-B07F-4636-9A06-C6A104B260A8}"/>
          </ac:spMkLst>
        </pc:spChg>
        <pc:spChg chg="add">
          <ac:chgData name="Jilla, Alekhya" userId="422caff7-f069-4454-afcd-c55227ec56ee" providerId="ADAL" clId="{4B26FCD1-5971-D444-9050-CDC4825FEC07}" dt="2024-12-11T20:30:25.286" v="2412" actId="26606"/>
          <ac:spMkLst>
            <pc:docMk/>
            <pc:sldMk cId="3222086825" sldId="305"/>
            <ac:spMk id="33" creationId="{04357C93-F0CB-4A1C-8F77-4E9063789819}"/>
          </ac:spMkLst>
        </pc:spChg>
        <pc:spChg chg="add del">
          <ac:chgData name="Jilla, Alekhya" userId="422caff7-f069-4454-afcd-c55227ec56ee" providerId="ADAL" clId="{4B26FCD1-5971-D444-9050-CDC4825FEC07}" dt="2024-12-11T20:30:25.275" v="2411" actId="26606"/>
          <ac:spMkLst>
            <pc:docMk/>
            <pc:sldMk cId="3222086825" sldId="305"/>
            <ac:spMk id="34" creationId="{B81933D1-5615-42C7-9C0B-4EB7105CCE2D}"/>
          </ac:spMkLst>
        </pc:spChg>
        <pc:spChg chg="add del">
          <ac:chgData name="Jilla, Alekhya" userId="422caff7-f069-4454-afcd-c55227ec56ee" providerId="ADAL" clId="{4B26FCD1-5971-D444-9050-CDC4825FEC07}" dt="2024-12-11T20:30:25.275" v="2411" actId="26606"/>
          <ac:spMkLst>
            <pc:docMk/>
            <pc:sldMk cId="3222086825" sldId="305"/>
            <ac:spMk id="36" creationId="{19C9EAEA-39D0-4B0E-A0EB-51E7B26740B1}"/>
          </ac:spMkLst>
        </pc:spChg>
        <pc:spChg chg="add">
          <ac:chgData name="Jilla, Alekhya" userId="422caff7-f069-4454-afcd-c55227ec56ee" providerId="ADAL" clId="{4B26FCD1-5971-D444-9050-CDC4825FEC07}" dt="2024-12-11T20:30:25.286" v="2412" actId="26606"/>
          <ac:spMkLst>
            <pc:docMk/>
            <pc:sldMk cId="3222086825" sldId="305"/>
            <ac:spMk id="38" creationId="{91DC6ABD-215C-4EA8-A483-CEF5B99AB385}"/>
          </ac:spMkLst>
        </pc:spChg>
        <pc:grpChg chg="add del">
          <ac:chgData name="Jilla, Alekhya" userId="422caff7-f069-4454-afcd-c55227ec56ee" providerId="ADAL" clId="{4B26FCD1-5971-D444-9050-CDC4825FEC07}" dt="2024-12-11T20:19:36.986" v="2182" actId="26606"/>
          <ac:grpSpMkLst>
            <pc:docMk/>
            <pc:sldMk cId="3222086825" sldId="305"/>
            <ac:grpSpMk id="12" creationId="{032D8612-31EB-44CF-A1D0-14FD4C705424}"/>
          </ac:grpSpMkLst>
        </pc:grpChg>
        <pc:grpChg chg="add del">
          <ac:chgData name="Jilla, Alekhya" userId="422caff7-f069-4454-afcd-c55227ec56ee" providerId="ADAL" clId="{4B26FCD1-5971-D444-9050-CDC4825FEC07}" dt="2024-12-11T20:30:25.275" v="2411" actId="26606"/>
          <ac:grpSpMkLst>
            <pc:docMk/>
            <pc:sldMk cId="3222086825" sldId="305"/>
            <ac:grpSpMk id="29" creationId="{032D8612-31EB-44CF-A1D0-14FD4C705424}"/>
          </ac:grpSpMkLst>
        </pc:grpChg>
        <pc:grpChg chg="add">
          <ac:chgData name="Jilla, Alekhya" userId="422caff7-f069-4454-afcd-c55227ec56ee" providerId="ADAL" clId="{4B26FCD1-5971-D444-9050-CDC4825FEC07}" dt="2024-12-11T20:30:25.286" v="2412" actId="26606"/>
          <ac:grpSpMkLst>
            <pc:docMk/>
            <pc:sldMk cId="3222086825" sldId="305"/>
            <ac:grpSpMk id="39" creationId="{3AF6A671-C637-4547-85F4-51B6D1881399}"/>
          </ac:grpSpMkLst>
        </pc:grpChg>
        <pc:picChg chg="add mod">
          <ac:chgData name="Jilla, Alekhya" userId="422caff7-f069-4454-afcd-c55227ec56ee" providerId="ADAL" clId="{4B26FCD1-5971-D444-9050-CDC4825FEC07}" dt="2024-12-11T20:30:25.286" v="2412" actId="26606"/>
          <ac:picMkLst>
            <pc:docMk/>
            <pc:sldMk cId="3222086825" sldId="305"/>
            <ac:picMk id="5" creationId="{074FC882-000E-3C2D-D3A4-24E2F6B42CEC}"/>
          </ac:picMkLst>
        </pc:picChg>
      </pc:sldChg>
      <pc:sldChg chg="addSp modSp new mod setBg">
        <pc:chgData name="Jilla, Alekhya" userId="422caff7-f069-4454-afcd-c55227ec56ee" providerId="ADAL" clId="{4B26FCD1-5971-D444-9050-CDC4825FEC07}" dt="2024-12-11T21:09:58.035" v="2422" actId="1076"/>
        <pc:sldMkLst>
          <pc:docMk/>
          <pc:sldMk cId="2084440171" sldId="306"/>
        </pc:sldMkLst>
        <pc:spChg chg="mod">
          <ac:chgData name="Jilla, Alekhya" userId="422caff7-f069-4454-afcd-c55227ec56ee" providerId="ADAL" clId="{4B26FCD1-5971-D444-9050-CDC4825FEC07}" dt="2024-12-11T20:30:57.195" v="2417" actId="26606"/>
          <ac:spMkLst>
            <pc:docMk/>
            <pc:sldMk cId="2084440171" sldId="306"/>
            <ac:spMk id="2" creationId="{05E77555-3765-9BC6-DE16-E686A24BEC57}"/>
          </ac:spMkLst>
        </pc:spChg>
        <pc:spChg chg="mod">
          <ac:chgData name="Jilla, Alekhya" userId="422caff7-f069-4454-afcd-c55227ec56ee" providerId="ADAL" clId="{4B26FCD1-5971-D444-9050-CDC4825FEC07}" dt="2024-12-11T21:09:58.035" v="2422" actId="1076"/>
          <ac:spMkLst>
            <pc:docMk/>
            <pc:sldMk cId="2084440171" sldId="306"/>
            <ac:spMk id="3" creationId="{998B9E91-5464-F524-3B2A-A0ECDEE59E5D}"/>
          </ac:spMkLst>
        </pc:spChg>
        <pc:spChg chg="add">
          <ac:chgData name="Jilla, Alekhya" userId="422caff7-f069-4454-afcd-c55227ec56ee" providerId="ADAL" clId="{4B26FCD1-5971-D444-9050-CDC4825FEC07}" dt="2024-12-11T20:30:57.195" v="2417" actId="26606"/>
          <ac:spMkLst>
            <pc:docMk/>
            <pc:sldMk cId="2084440171" sldId="306"/>
            <ac:spMk id="8" creationId="{B6CDA21F-E7AF-4C75-8395-33F58D5B0E45}"/>
          </ac:spMkLst>
        </pc:spChg>
        <pc:spChg chg="add">
          <ac:chgData name="Jilla, Alekhya" userId="422caff7-f069-4454-afcd-c55227ec56ee" providerId="ADAL" clId="{4B26FCD1-5971-D444-9050-CDC4825FEC07}" dt="2024-12-11T20:30:57.195" v="2417" actId="26606"/>
          <ac:spMkLst>
            <pc:docMk/>
            <pc:sldMk cId="2084440171" sldId="306"/>
            <ac:spMk id="15" creationId="{D5B0017B-2ECA-49AF-B397-DC140825DF8D}"/>
          </ac:spMkLst>
        </pc:spChg>
        <pc:grpChg chg="add">
          <ac:chgData name="Jilla, Alekhya" userId="422caff7-f069-4454-afcd-c55227ec56ee" providerId="ADAL" clId="{4B26FCD1-5971-D444-9050-CDC4825FEC07}" dt="2024-12-11T20:30:57.195" v="2417" actId="26606"/>
          <ac:grpSpMkLst>
            <pc:docMk/>
            <pc:sldMk cId="2084440171" sldId="306"/>
            <ac:grpSpMk id="10" creationId="{AE1C45F0-260A-458C-96ED-C1F6D2151219}"/>
          </ac:grpSpMkLst>
        </pc:grpChg>
        <pc:cxnChg chg="add">
          <ac:chgData name="Jilla, Alekhya" userId="422caff7-f069-4454-afcd-c55227ec56ee" providerId="ADAL" clId="{4B26FCD1-5971-D444-9050-CDC4825FEC07}" dt="2024-12-11T20:30:57.195" v="2417" actId="26606"/>
          <ac:cxnSpMkLst>
            <pc:docMk/>
            <pc:sldMk cId="2084440171" sldId="306"/>
            <ac:cxnSpMk id="17" creationId="{6CF1BAF6-AD41-4082-B212-8A1F9A2E8779}"/>
          </ac:cxnSpMkLst>
        </pc:cxnChg>
      </pc:sldChg>
      <pc:sldChg chg="addSp modSp new mod setBg">
        <pc:chgData name="Jilla, Alekhya" userId="422caff7-f069-4454-afcd-c55227ec56ee" providerId="ADAL" clId="{4B26FCD1-5971-D444-9050-CDC4825FEC07}" dt="2024-12-11T21:20:39.807" v="2827" actId="14100"/>
        <pc:sldMkLst>
          <pc:docMk/>
          <pc:sldMk cId="44238106" sldId="307"/>
        </pc:sldMkLst>
        <pc:spChg chg="mod">
          <ac:chgData name="Jilla, Alekhya" userId="422caff7-f069-4454-afcd-c55227ec56ee" providerId="ADAL" clId="{4B26FCD1-5971-D444-9050-CDC4825FEC07}" dt="2024-12-11T21:20:35.417" v="2826" actId="26606"/>
          <ac:spMkLst>
            <pc:docMk/>
            <pc:sldMk cId="44238106" sldId="307"/>
            <ac:spMk id="2" creationId="{C631CBEF-52D3-5DE4-8E1A-F3FED38ECA45}"/>
          </ac:spMkLst>
        </pc:spChg>
        <pc:spChg chg="mod">
          <ac:chgData name="Jilla, Alekhya" userId="422caff7-f069-4454-afcd-c55227ec56ee" providerId="ADAL" clId="{4B26FCD1-5971-D444-9050-CDC4825FEC07}" dt="2024-12-11T21:20:39.807" v="2827" actId="14100"/>
          <ac:spMkLst>
            <pc:docMk/>
            <pc:sldMk cId="44238106" sldId="307"/>
            <ac:spMk id="3" creationId="{C3487A7D-5A3F-7F52-0A4A-21E7F6027E7E}"/>
          </ac:spMkLst>
        </pc:spChg>
        <pc:spChg chg="add">
          <ac:chgData name="Jilla, Alekhya" userId="422caff7-f069-4454-afcd-c55227ec56ee" providerId="ADAL" clId="{4B26FCD1-5971-D444-9050-CDC4825FEC07}" dt="2024-12-11T21:20:35.417" v="2826" actId="26606"/>
          <ac:spMkLst>
            <pc:docMk/>
            <pc:sldMk cId="44238106" sldId="307"/>
            <ac:spMk id="8" creationId="{B6CDA21F-E7AF-4C75-8395-33F58D5B0E45}"/>
          </ac:spMkLst>
        </pc:spChg>
        <pc:spChg chg="add">
          <ac:chgData name="Jilla, Alekhya" userId="422caff7-f069-4454-afcd-c55227ec56ee" providerId="ADAL" clId="{4B26FCD1-5971-D444-9050-CDC4825FEC07}" dt="2024-12-11T21:20:35.417" v="2826" actId="26606"/>
          <ac:spMkLst>
            <pc:docMk/>
            <pc:sldMk cId="44238106" sldId="307"/>
            <ac:spMk id="15" creationId="{D5B0017B-2ECA-49AF-B397-DC140825DF8D}"/>
          </ac:spMkLst>
        </pc:spChg>
        <pc:grpChg chg="add">
          <ac:chgData name="Jilla, Alekhya" userId="422caff7-f069-4454-afcd-c55227ec56ee" providerId="ADAL" clId="{4B26FCD1-5971-D444-9050-CDC4825FEC07}" dt="2024-12-11T21:20:35.417" v="2826" actId="26606"/>
          <ac:grpSpMkLst>
            <pc:docMk/>
            <pc:sldMk cId="44238106" sldId="307"/>
            <ac:grpSpMk id="10" creationId="{AE1C45F0-260A-458C-96ED-C1F6D2151219}"/>
          </ac:grpSpMkLst>
        </pc:grpChg>
        <pc:cxnChg chg="add">
          <ac:chgData name="Jilla, Alekhya" userId="422caff7-f069-4454-afcd-c55227ec56ee" providerId="ADAL" clId="{4B26FCD1-5971-D444-9050-CDC4825FEC07}" dt="2024-12-11T21:20:35.417" v="2826" actId="26606"/>
          <ac:cxnSpMkLst>
            <pc:docMk/>
            <pc:sldMk cId="44238106" sldId="307"/>
            <ac:cxnSpMk id="17" creationId="{6CF1BAF6-AD41-4082-B212-8A1F9A2E8779}"/>
          </ac:cxnSpMkLst>
        </pc:cxnChg>
      </pc:sldChg>
      <pc:sldChg chg="addSp modSp new mod setBg">
        <pc:chgData name="Jilla, Alekhya" userId="422caff7-f069-4454-afcd-c55227ec56ee" providerId="ADAL" clId="{4B26FCD1-5971-D444-9050-CDC4825FEC07}" dt="2024-12-11T21:14:21.525" v="2625" actId="26606"/>
        <pc:sldMkLst>
          <pc:docMk/>
          <pc:sldMk cId="3258496192" sldId="308"/>
        </pc:sldMkLst>
        <pc:spChg chg="mod">
          <ac:chgData name="Jilla, Alekhya" userId="422caff7-f069-4454-afcd-c55227ec56ee" providerId="ADAL" clId="{4B26FCD1-5971-D444-9050-CDC4825FEC07}" dt="2024-12-11T21:14:21.525" v="2625" actId="26606"/>
          <ac:spMkLst>
            <pc:docMk/>
            <pc:sldMk cId="3258496192" sldId="308"/>
            <ac:spMk id="2" creationId="{AD01FA02-086C-06C8-DBA9-F8A5F87104F9}"/>
          </ac:spMkLst>
        </pc:spChg>
        <pc:spChg chg="mod">
          <ac:chgData name="Jilla, Alekhya" userId="422caff7-f069-4454-afcd-c55227ec56ee" providerId="ADAL" clId="{4B26FCD1-5971-D444-9050-CDC4825FEC07}" dt="2024-12-11T21:14:21.525" v="2625" actId="26606"/>
          <ac:spMkLst>
            <pc:docMk/>
            <pc:sldMk cId="3258496192" sldId="308"/>
            <ac:spMk id="3" creationId="{45FC7A8B-4FE3-5C03-A273-1E56EF1D56F2}"/>
          </ac:spMkLst>
        </pc:spChg>
        <pc:spChg chg="add">
          <ac:chgData name="Jilla, Alekhya" userId="422caff7-f069-4454-afcd-c55227ec56ee" providerId="ADAL" clId="{4B26FCD1-5971-D444-9050-CDC4825FEC07}" dt="2024-12-11T21:14:21.525" v="2625" actId="26606"/>
          <ac:spMkLst>
            <pc:docMk/>
            <pc:sldMk cId="3258496192" sldId="308"/>
            <ac:spMk id="10" creationId="{28D31E1B-0407-4223-9642-0B642CBF57D9}"/>
          </ac:spMkLst>
        </pc:spChg>
        <pc:spChg chg="add">
          <ac:chgData name="Jilla, Alekhya" userId="422caff7-f069-4454-afcd-c55227ec56ee" providerId="ADAL" clId="{4B26FCD1-5971-D444-9050-CDC4825FEC07}" dt="2024-12-11T21:14:21.525" v="2625" actId="26606"/>
          <ac:spMkLst>
            <pc:docMk/>
            <pc:sldMk cId="3258496192" sldId="308"/>
            <ac:spMk id="17" creationId="{D5B0017B-2ECA-49AF-B397-DC140825DF8D}"/>
          </ac:spMkLst>
        </pc:spChg>
        <pc:spChg chg="add">
          <ac:chgData name="Jilla, Alekhya" userId="422caff7-f069-4454-afcd-c55227ec56ee" providerId="ADAL" clId="{4B26FCD1-5971-D444-9050-CDC4825FEC07}" dt="2024-12-11T21:14:21.525" v="2625" actId="26606"/>
          <ac:spMkLst>
            <pc:docMk/>
            <pc:sldMk cId="3258496192" sldId="308"/>
            <ac:spMk id="19" creationId="{70E96339-907C-46C3-99AC-31179B6F0EBD}"/>
          </ac:spMkLst>
        </pc:spChg>
        <pc:grpChg chg="add">
          <ac:chgData name="Jilla, Alekhya" userId="422caff7-f069-4454-afcd-c55227ec56ee" providerId="ADAL" clId="{4B26FCD1-5971-D444-9050-CDC4825FEC07}" dt="2024-12-11T21:14:21.525" v="2625" actId="26606"/>
          <ac:grpSpMkLst>
            <pc:docMk/>
            <pc:sldMk cId="3258496192" sldId="308"/>
            <ac:grpSpMk id="12" creationId="{AE1C45F0-260A-458C-96ED-C1F6D2151219}"/>
          </ac:grpSpMkLst>
        </pc:grpChg>
        <pc:picChg chg="add mod">
          <ac:chgData name="Jilla, Alekhya" userId="422caff7-f069-4454-afcd-c55227ec56ee" providerId="ADAL" clId="{4B26FCD1-5971-D444-9050-CDC4825FEC07}" dt="2024-12-11T21:14:21.525" v="2625" actId="26606"/>
          <ac:picMkLst>
            <pc:docMk/>
            <pc:sldMk cId="3258496192" sldId="308"/>
            <ac:picMk id="5" creationId="{B2FC04EE-3E60-9D7F-F603-3E8363F9EAE6}"/>
          </ac:picMkLst>
        </pc:picChg>
        <pc:cxnChg chg="add">
          <ac:chgData name="Jilla, Alekhya" userId="422caff7-f069-4454-afcd-c55227ec56ee" providerId="ADAL" clId="{4B26FCD1-5971-D444-9050-CDC4825FEC07}" dt="2024-12-11T21:14:21.525" v="2625" actId="26606"/>
          <ac:cxnSpMkLst>
            <pc:docMk/>
            <pc:sldMk cId="3258496192" sldId="308"/>
            <ac:cxnSpMk id="21" creationId="{6CF1BAF6-AD41-4082-B212-8A1F9A2E8779}"/>
          </ac:cxnSpMkLst>
        </pc:cxnChg>
      </pc:sldChg>
      <pc:sldChg chg="addSp modSp new mod setBg">
        <pc:chgData name="Jilla, Alekhya" userId="422caff7-f069-4454-afcd-c55227ec56ee" providerId="ADAL" clId="{4B26FCD1-5971-D444-9050-CDC4825FEC07}" dt="2024-12-11T21:16:29.011" v="2780" actId="26606"/>
        <pc:sldMkLst>
          <pc:docMk/>
          <pc:sldMk cId="264152128" sldId="309"/>
        </pc:sldMkLst>
        <pc:spChg chg="mod">
          <ac:chgData name="Jilla, Alekhya" userId="422caff7-f069-4454-afcd-c55227ec56ee" providerId="ADAL" clId="{4B26FCD1-5971-D444-9050-CDC4825FEC07}" dt="2024-12-11T21:16:29.011" v="2780" actId="26606"/>
          <ac:spMkLst>
            <pc:docMk/>
            <pc:sldMk cId="264152128" sldId="309"/>
            <ac:spMk id="2" creationId="{70655F19-113C-4370-1540-655ED409858E}"/>
          </ac:spMkLst>
        </pc:spChg>
        <pc:spChg chg="mod">
          <ac:chgData name="Jilla, Alekhya" userId="422caff7-f069-4454-afcd-c55227ec56ee" providerId="ADAL" clId="{4B26FCD1-5971-D444-9050-CDC4825FEC07}" dt="2024-12-11T21:16:29.011" v="2780" actId="26606"/>
          <ac:spMkLst>
            <pc:docMk/>
            <pc:sldMk cId="264152128" sldId="309"/>
            <ac:spMk id="3" creationId="{DF62EF8B-2814-E813-E2F3-3F3C4EDC54AD}"/>
          </ac:spMkLst>
        </pc:spChg>
        <pc:spChg chg="add">
          <ac:chgData name="Jilla, Alekhya" userId="422caff7-f069-4454-afcd-c55227ec56ee" providerId="ADAL" clId="{4B26FCD1-5971-D444-9050-CDC4825FEC07}" dt="2024-12-11T21:16:29.011" v="2780" actId="26606"/>
          <ac:spMkLst>
            <pc:docMk/>
            <pc:sldMk cId="264152128" sldId="309"/>
            <ac:spMk id="10" creationId="{28D31E1B-0407-4223-9642-0B642CBF57D9}"/>
          </ac:spMkLst>
        </pc:spChg>
        <pc:spChg chg="add">
          <ac:chgData name="Jilla, Alekhya" userId="422caff7-f069-4454-afcd-c55227ec56ee" providerId="ADAL" clId="{4B26FCD1-5971-D444-9050-CDC4825FEC07}" dt="2024-12-11T21:16:29.011" v="2780" actId="26606"/>
          <ac:spMkLst>
            <pc:docMk/>
            <pc:sldMk cId="264152128" sldId="309"/>
            <ac:spMk id="17" creationId="{D5B0017B-2ECA-49AF-B397-DC140825DF8D}"/>
          </ac:spMkLst>
        </pc:spChg>
        <pc:spChg chg="add">
          <ac:chgData name="Jilla, Alekhya" userId="422caff7-f069-4454-afcd-c55227ec56ee" providerId="ADAL" clId="{4B26FCD1-5971-D444-9050-CDC4825FEC07}" dt="2024-12-11T21:16:29.011" v="2780" actId="26606"/>
          <ac:spMkLst>
            <pc:docMk/>
            <pc:sldMk cId="264152128" sldId="309"/>
            <ac:spMk id="19" creationId="{70E96339-907C-46C3-99AC-31179B6F0EBD}"/>
          </ac:spMkLst>
        </pc:spChg>
        <pc:grpChg chg="add">
          <ac:chgData name="Jilla, Alekhya" userId="422caff7-f069-4454-afcd-c55227ec56ee" providerId="ADAL" clId="{4B26FCD1-5971-D444-9050-CDC4825FEC07}" dt="2024-12-11T21:16:29.011" v="2780" actId="26606"/>
          <ac:grpSpMkLst>
            <pc:docMk/>
            <pc:sldMk cId="264152128" sldId="309"/>
            <ac:grpSpMk id="12" creationId="{AE1C45F0-260A-458C-96ED-C1F6D2151219}"/>
          </ac:grpSpMkLst>
        </pc:grpChg>
        <pc:picChg chg="add mod">
          <ac:chgData name="Jilla, Alekhya" userId="422caff7-f069-4454-afcd-c55227ec56ee" providerId="ADAL" clId="{4B26FCD1-5971-D444-9050-CDC4825FEC07}" dt="2024-12-11T21:16:29.011" v="2780" actId="26606"/>
          <ac:picMkLst>
            <pc:docMk/>
            <pc:sldMk cId="264152128" sldId="309"/>
            <ac:picMk id="5" creationId="{249FEB0E-141F-5946-0A33-6D2E9D23A5E6}"/>
          </ac:picMkLst>
        </pc:picChg>
        <pc:cxnChg chg="add">
          <ac:chgData name="Jilla, Alekhya" userId="422caff7-f069-4454-afcd-c55227ec56ee" providerId="ADAL" clId="{4B26FCD1-5971-D444-9050-CDC4825FEC07}" dt="2024-12-11T21:16:29.011" v="2780" actId="26606"/>
          <ac:cxnSpMkLst>
            <pc:docMk/>
            <pc:sldMk cId="264152128" sldId="309"/>
            <ac:cxnSpMk id="21" creationId="{6CF1BAF6-AD41-4082-B212-8A1F9A2E8779}"/>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59D1-EC05-4905-9556-9688C4D427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C672DA-3585-6104-A320-2C4F79EF0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6424BF-1D88-17E6-02B9-6F800A76A96D}"/>
              </a:ext>
            </a:extLst>
          </p:cNvPr>
          <p:cNvSpPr>
            <a:spLocks noGrp="1"/>
          </p:cNvSpPr>
          <p:nvPr>
            <p:ph type="dt" sz="half" idx="10"/>
          </p:nvPr>
        </p:nvSpPr>
        <p:spPr/>
        <p:txBody>
          <a:bodyPr/>
          <a:lstStyle/>
          <a:p>
            <a:fld id="{1177891B-9F56-EB47-82E4-F60A8D632983}" type="datetimeFigureOut">
              <a:rPr lang="en-US" smtClean="0"/>
              <a:t>12/11/24</a:t>
            </a:fld>
            <a:endParaRPr lang="en-US"/>
          </a:p>
        </p:txBody>
      </p:sp>
      <p:sp>
        <p:nvSpPr>
          <p:cNvPr id="5" name="Footer Placeholder 4">
            <a:extLst>
              <a:ext uri="{FF2B5EF4-FFF2-40B4-BE49-F238E27FC236}">
                <a16:creationId xmlns:a16="http://schemas.microsoft.com/office/drawing/2014/main" id="{35CC2543-C178-A57B-1B42-F4AA84CA3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E6E23-583C-7FD6-C222-705AE796EA7E}"/>
              </a:ext>
            </a:extLst>
          </p:cNvPr>
          <p:cNvSpPr>
            <a:spLocks noGrp="1"/>
          </p:cNvSpPr>
          <p:nvPr>
            <p:ph type="sldNum" sz="quarter" idx="12"/>
          </p:nvPr>
        </p:nvSpPr>
        <p:spPr/>
        <p:txBody>
          <a:bodyPr/>
          <a:lstStyle/>
          <a:p>
            <a:fld id="{AA639486-8A66-3645-B617-45B130A11817}" type="slidenum">
              <a:rPr lang="en-US" smtClean="0"/>
              <a:t>‹#›</a:t>
            </a:fld>
            <a:endParaRPr lang="en-US"/>
          </a:p>
        </p:txBody>
      </p:sp>
    </p:spTree>
    <p:extLst>
      <p:ext uri="{BB962C8B-B14F-4D97-AF65-F5344CB8AC3E}">
        <p14:creationId xmlns:p14="http://schemas.microsoft.com/office/powerpoint/2010/main" val="371911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6CFA7-D4E5-B0D8-B307-D52F3AA8BD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0897B-4F93-5251-61A9-2F2B227CFB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B7A06-D4BF-C36F-C0E0-03D2310A2729}"/>
              </a:ext>
            </a:extLst>
          </p:cNvPr>
          <p:cNvSpPr>
            <a:spLocks noGrp="1"/>
          </p:cNvSpPr>
          <p:nvPr>
            <p:ph type="dt" sz="half" idx="10"/>
          </p:nvPr>
        </p:nvSpPr>
        <p:spPr/>
        <p:txBody>
          <a:bodyPr/>
          <a:lstStyle/>
          <a:p>
            <a:fld id="{1177891B-9F56-EB47-82E4-F60A8D632983}" type="datetimeFigureOut">
              <a:rPr lang="en-US" smtClean="0"/>
              <a:t>12/11/24</a:t>
            </a:fld>
            <a:endParaRPr lang="en-US"/>
          </a:p>
        </p:txBody>
      </p:sp>
      <p:sp>
        <p:nvSpPr>
          <p:cNvPr id="5" name="Footer Placeholder 4">
            <a:extLst>
              <a:ext uri="{FF2B5EF4-FFF2-40B4-BE49-F238E27FC236}">
                <a16:creationId xmlns:a16="http://schemas.microsoft.com/office/drawing/2014/main" id="{F149CB31-5342-49E6-8B5B-E98AA6F84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FA6615-EC86-20F9-8434-237DDED6E697}"/>
              </a:ext>
            </a:extLst>
          </p:cNvPr>
          <p:cNvSpPr>
            <a:spLocks noGrp="1"/>
          </p:cNvSpPr>
          <p:nvPr>
            <p:ph type="sldNum" sz="quarter" idx="12"/>
          </p:nvPr>
        </p:nvSpPr>
        <p:spPr/>
        <p:txBody>
          <a:bodyPr/>
          <a:lstStyle/>
          <a:p>
            <a:fld id="{AA639486-8A66-3645-B617-45B130A11817}" type="slidenum">
              <a:rPr lang="en-US" smtClean="0"/>
              <a:t>‹#›</a:t>
            </a:fld>
            <a:endParaRPr lang="en-US"/>
          </a:p>
        </p:txBody>
      </p:sp>
    </p:spTree>
    <p:extLst>
      <p:ext uri="{BB962C8B-B14F-4D97-AF65-F5344CB8AC3E}">
        <p14:creationId xmlns:p14="http://schemas.microsoft.com/office/powerpoint/2010/main" val="3358871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5CB445-7EC8-3326-728A-4720AE5683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245852-50E1-8232-F14D-4156F6D64B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BEFE8-B2EF-09B6-B851-F6617BCDF558}"/>
              </a:ext>
            </a:extLst>
          </p:cNvPr>
          <p:cNvSpPr>
            <a:spLocks noGrp="1"/>
          </p:cNvSpPr>
          <p:nvPr>
            <p:ph type="dt" sz="half" idx="10"/>
          </p:nvPr>
        </p:nvSpPr>
        <p:spPr/>
        <p:txBody>
          <a:bodyPr/>
          <a:lstStyle/>
          <a:p>
            <a:fld id="{1177891B-9F56-EB47-82E4-F60A8D632983}" type="datetimeFigureOut">
              <a:rPr lang="en-US" smtClean="0"/>
              <a:t>12/11/24</a:t>
            </a:fld>
            <a:endParaRPr lang="en-US"/>
          </a:p>
        </p:txBody>
      </p:sp>
      <p:sp>
        <p:nvSpPr>
          <p:cNvPr id="5" name="Footer Placeholder 4">
            <a:extLst>
              <a:ext uri="{FF2B5EF4-FFF2-40B4-BE49-F238E27FC236}">
                <a16:creationId xmlns:a16="http://schemas.microsoft.com/office/drawing/2014/main" id="{A1F6ABE7-4F52-31F1-A8EC-63A8523EB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97C83-24C7-1CCF-896D-5606FD3E7966}"/>
              </a:ext>
            </a:extLst>
          </p:cNvPr>
          <p:cNvSpPr>
            <a:spLocks noGrp="1"/>
          </p:cNvSpPr>
          <p:nvPr>
            <p:ph type="sldNum" sz="quarter" idx="12"/>
          </p:nvPr>
        </p:nvSpPr>
        <p:spPr/>
        <p:txBody>
          <a:bodyPr/>
          <a:lstStyle/>
          <a:p>
            <a:fld id="{AA639486-8A66-3645-B617-45B130A11817}" type="slidenum">
              <a:rPr lang="en-US" smtClean="0"/>
              <a:t>‹#›</a:t>
            </a:fld>
            <a:endParaRPr lang="en-US"/>
          </a:p>
        </p:txBody>
      </p:sp>
    </p:spTree>
    <p:extLst>
      <p:ext uri="{BB962C8B-B14F-4D97-AF65-F5344CB8AC3E}">
        <p14:creationId xmlns:p14="http://schemas.microsoft.com/office/powerpoint/2010/main" val="78276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75A2-628D-FC83-C0E3-91056EB08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F12BE1-288C-9A4F-B502-BE2C0C0273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FD8BA-9C9F-EDE7-5A22-6CCCCFE81D87}"/>
              </a:ext>
            </a:extLst>
          </p:cNvPr>
          <p:cNvSpPr>
            <a:spLocks noGrp="1"/>
          </p:cNvSpPr>
          <p:nvPr>
            <p:ph type="dt" sz="half" idx="10"/>
          </p:nvPr>
        </p:nvSpPr>
        <p:spPr/>
        <p:txBody>
          <a:bodyPr/>
          <a:lstStyle/>
          <a:p>
            <a:fld id="{1177891B-9F56-EB47-82E4-F60A8D632983}" type="datetimeFigureOut">
              <a:rPr lang="en-US" smtClean="0"/>
              <a:t>12/11/24</a:t>
            </a:fld>
            <a:endParaRPr lang="en-US"/>
          </a:p>
        </p:txBody>
      </p:sp>
      <p:sp>
        <p:nvSpPr>
          <p:cNvPr id="5" name="Footer Placeholder 4">
            <a:extLst>
              <a:ext uri="{FF2B5EF4-FFF2-40B4-BE49-F238E27FC236}">
                <a16:creationId xmlns:a16="http://schemas.microsoft.com/office/drawing/2014/main" id="{5F297AD4-FA2F-637B-9087-D436D9331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4D39-580B-F9B1-CF88-68AC7EFB5080}"/>
              </a:ext>
            </a:extLst>
          </p:cNvPr>
          <p:cNvSpPr>
            <a:spLocks noGrp="1"/>
          </p:cNvSpPr>
          <p:nvPr>
            <p:ph type="sldNum" sz="quarter" idx="12"/>
          </p:nvPr>
        </p:nvSpPr>
        <p:spPr/>
        <p:txBody>
          <a:bodyPr/>
          <a:lstStyle/>
          <a:p>
            <a:fld id="{AA639486-8A66-3645-B617-45B130A11817}" type="slidenum">
              <a:rPr lang="en-US" smtClean="0"/>
              <a:t>‹#›</a:t>
            </a:fld>
            <a:endParaRPr lang="en-US"/>
          </a:p>
        </p:txBody>
      </p:sp>
    </p:spTree>
    <p:extLst>
      <p:ext uri="{BB962C8B-B14F-4D97-AF65-F5344CB8AC3E}">
        <p14:creationId xmlns:p14="http://schemas.microsoft.com/office/powerpoint/2010/main" val="2628694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477C-E914-AAA1-03B6-4F8084D077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206C56-E083-9701-D0DA-2E35202C8E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02715C-175B-CF28-458C-5FAD7C92E0D9}"/>
              </a:ext>
            </a:extLst>
          </p:cNvPr>
          <p:cNvSpPr>
            <a:spLocks noGrp="1"/>
          </p:cNvSpPr>
          <p:nvPr>
            <p:ph type="dt" sz="half" idx="10"/>
          </p:nvPr>
        </p:nvSpPr>
        <p:spPr/>
        <p:txBody>
          <a:bodyPr/>
          <a:lstStyle/>
          <a:p>
            <a:fld id="{1177891B-9F56-EB47-82E4-F60A8D632983}" type="datetimeFigureOut">
              <a:rPr lang="en-US" smtClean="0"/>
              <a:t>12/11/24</a:t>
            </a:fld>
            <a:endParaRPr lang="en-US"/>
          </a:p>
        </p:txBody>
      </p:sp>
      <p:sp>
        <p:nvSpPr>
          <p:cNvPr id="5" name="Footer Placeholder 4">
            <a:extLst>
              <a:ext uri="{FF2B5EF4-FFF2-40B4-BE49-F238E27FC236}">
                <a16:creationId xmlns:a16="http://schemas.microsoft.com/office/drawing/2014/main" id="{4656179B-DE4F-7FB6-6EDA-A877F4F17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C9DCD-EE07-77CF-7209-BFB2E58B89B4}"/>
              </a:ext>
            </a:extLst>
          </p:cNvPr>
          <p:cNvSpPr>
            <a:spLocks noGrp="1"/>
          </p:cNvSpPr>
          <p:nvPr>
            <p:ph type="sldNum" sz="quarter" idx="12"/>
          </p:nvPr>
        </p:nvSpPr>
        <p:spPr/>
        <p:txBody>
          <a:bodyPr/>
          <a:lstStyle/>
          <a:p>
            <a:fld id="{AA639486-8A66-3645-B617-45B130A11817}" type="slidenum">
              <a:rPr lang="en-US" smtClean="0"/>
              <a:t>‹#›</a:t>
            </a:fld>
            <a:endParaRPr lang="en-US"/>
          </a:p>
        </p:txBody>
      </p:sp>
    </p:spTree>
    <p:extLst>
      <p:ext uri="{BB962C8B-B14F-4D97-AF65-F5344CB8AC3E}">
        <p14:creationId xmlns:p14="http://schemas.microsoft.com/office/powerpoint/2010/main" val="38993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B400-FE26-D3BA-A9B3-9F2B89F4F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E9F3DB-53F5-1E73-AE31-474B6B6164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D5B115-2BD7-534B-B3E4-C462872F21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C20725-46A9-4B52-4573-9669787D09AF}"/>
              </a:ext>
            </a:extLst>
          </p:cNvPr>
          <p:cNvSpPr>
            <a:spLocks noGrp="1"/>
          </p:cNvSpPr>
          <p:nvPr>
            <p:ph type="dt" sz="half" idx="10"/>
          </p:nvPr>
        </p:nvSpPr>
        <p:spPr/>
        <p:txBody>
          <a:bodyPr/>
          <a:lstStyle/>
          <a:p>
            <a:fld id="{1177891B-9F56-EB47-82E4-F60A8D632983}" type="datetimeFigureOut">
              <a:rPr lang="en-US" smtClean="0"/>
              <a:t>12/11/24</a:t>
            </a:fld>
            <a:endParaRPr lang="en-US"/>
          </a:p>
        </p:txBody>
      </p:sp>
      <p:sp>
        <p:nvSpPr>
          <p:cNvPr id="6" name="Footer Placeholder 5">
            <a:extLst>
              <a:ext uri="{FF2B5EF4-FFF2-40B4-BE49-F238E27FC236}">
                <a16:creationId xmlns:a16="http://schemas.microsoft.com/office/drawing/2014/main" id="{0954E004-7ED5-3659-E236-E7AC081C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6A6ED-630B-FA28-E75D-EA4B07A88DC0}"/>
              </a:ext>
            </a:extLst>
          </p:cNvPr>
          <p:cNvSpPr>
            <a:spLocks noGrp="1"/>
          </p:cNvSpPr>
          <p:nvPr>
            <p:ph type="sldNum" sz="quarter" idx="12"/>
          </p:nvPr>
        </p:nvSpPr>
        <p:spPr/>
        <p:txBody>
          <a:bodyPr/>
          <a:lstStyle/>
          <a:p>
            <a:fld id="{AA639486-8A66-3645-B617-45B130A11817}" type="slidenum">
              <a:rPr lang="en-US" smtClean="0"/>
              <a:t>‹#›</a:t>
            </a:fld>
            <a:endParaRPr lang="en-US"/>
          </a:p>
        </p:txBody>
      </p:sp>
    </p:spTree>
    <p:extLst>
      <p:ext uri="{BB962C8B-B14F-4D97-AF65-F5344CB8AC3E}">
        <p14:creationId xmlns:p14="http://schemas.microsoft.com/office/powerpoint/2010/main" val="3024041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9EF3-A783-A1EE-4E43-D9CA52A1C4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DE8D8-AECE-9B5C-9A29-D16B023D4C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3E5DC-F348-5E3C-1046-805F82F33B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4E3397-6178-672C-FE61-3FDE053C8D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DCE52F-25FF-8E5F-1119-BCD915EE0E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A1EF55-0A9A-41F8-2486-FE706F7ABF6E}"/>
              </a:ext>
            </a:extLst>
          </p:cNvPr>
          <p:cNvSpPr>
            <a:spLocks noGrp="1"/>
          </p:cNvSpPr>
          <p:nvPr>
            <p:ph type="dt" sz="half" idx="10"/>
          </p:nvPr>
        </p:nvSpPr>
        <p:spPr/>
        <p:txBody>
          <a:bodyPr/>
          <a:lstStyle/>
          <a:p>
            <a:fld id="{1177891B-9F56-EB47-82E4-F60A8D632983}" type="datetimeFigureOut">
              <a:rPr lang="en-US" smtClean="0"/>
              <a:t>12/11/24</a:t>
            </a:fld>
            <a:endParaRPr lang="en-US"/>
          </a:p>
        </p:txBody>
      </p:sp>
      <p:sp>
        <p:nvSpPr>
          <p:cNvPr id="8" name="Footer Placeholder 7">
            <a:extLst>
              <a:ext uri="{FF2B5EF4-FFF2-40B4-BE49-F238E27FC236}">
                <a16:creationId xmlns:a16="http://schemas.microsoft.com/office/drawing/2014/main" id="{0A6FCCF8-FA68-DF2F-F886-71DFA99891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E4B7C9-18E2-A460-BC76-9389591F68C8}"/>
              </a:ext>
            </a:extLst>
          </p:cNvPr>
          <p:cNvSpPr>
            <a:spLocks noGrp="1"/>
          </p:cNvSpPr>
          <p:nvPr>
            <p:ph type="sldNum" sz="quarter" idx="12"/>
          </p:nvPr>
        </p:nvSpPr>
        <p:spPr/>
        <p:txBody>
          <a:bodyPr/>
          <a:lstStyle/>
          <a:p>
            <a:fld id="{AA639486-8A66-3645-B617-45B130A11817}" type="slidenum">
              <a:rPr lang="en-US" smtClean="0"/>
              <a:t>‹#›</a:t>
            </a:fld>
            <a:endParaRPr lang="en-US"/>
          </a:p>
        </p:txBody>
      </p:sp>
    </p:spTree>
    <p:extLst>
      <p:ext uri="{BB962C8B-B14F-4D97-AF65-F5344CB8AC3E}">
        <p14:creationId xmlns:p14="http://schemas.microsoft.com/office/powerpoint/2010/main" val="1415108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19EC-8294-5AA9-0E9D-9FFD949179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B4453-4CF7-B205-9FD8-54AC9E559B9B}"/>
              </a:ext>
            </a:extLst>
          </p:cNvPr>
          <p:cNvSpPr>
            <a:spLocks noGrp="1"/>
          </p:cNvSpPr>
          <p:nvPr>
            <p:ph type="dt" sz="half" idx="10"/>
          </p:nvPr>
        </p:nvSpPr>
        <p:spPr/>
        <p:txBody>
          <a:bodyPr/>
          <a:lstStyle/>
          <a:p>
            <a:fld id="{1177891B-9F56-EB47-82E4-F60A8D632983}" type="datetimeFigureOut">
              <a:rPr lang="en-US" smtClean="0"/>
              <a:t>12/11/24</a:t>
            </a:fld>
            <a:endParaRPr lang="en-US"/>
          </a:p>
        </p:txBody>
      </p:sp>
      <p:sp>
        <p:nvSpPr>
          <p:cNvPr id="4" name="Footer Placeholder 3">
            <a:extLst>
              <a:ext uri="{FF2B5EF4-FFF2-40B4-BE49-F238E27FC236}">
                <a16:creationId xmlns:a16="http://schemas.microsoft.com/office/drawing/2014/main" id="{611BEC16-63CD-4EF5-F15F-1F25F8FA49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DBFDB1-3A55-773E-D348-532934D0DCB5}"/>
              </a:ext>
            </a:extLst>
          </p:cNvPr>
          <p:cNvSpPr>
            <a:spLocks noGrp="1"/>
          </p:cNvSpPr>
          <p:nvPr>
            <p:ph type="sldNum" sz="quarter" idx="12"/>
          </p:nvPr>
        </p:nvSpPr>
        <p:spPr/>
        <p:txBody>
          <a:bodyPr/>
          <a:lstStyle/>
          <a:p>
            <a:fld id="{AA639486-8A66-3645-B617-45B130A11817}" type="slidenum">
              <a:rPr lang="en-US" smtClean="0"/>
              <a:t>‹#›</a:t>
            </a:fld>
            <a:endParaRPr lang="en-US"/>
          </a:p>
        </p:txBody>
      </p:sp>
    </p:spTree>
    <p:extLst>
      <p:ext uri="{BB962C8B-B14F-4D97-AF65-F5344CB8AC3E}">
        <p14:creationId xmlns:p14="http://schemas.microsoft.com/office/powerpoint/2010/main" val="388326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E94B63-109F-B596-E548-2D90DBFC3EE1}"/>
              </a:ext>
            </a:extLst>
          </p:cNvPr>
          <p:cNvSpPr>
            <a:spLocks noGrp="1"/>
          </p:cNvSpPr>
          <p:nvPr>
            <p:ph type="dt" sz="half" idx="10"/>
          </p:nvPr>
        </p:nvSpPr>
        <p:spPr/>
        <p:txBody>
          <a:bodyPr/>
          <a:lstStyle/>
          <a:p>
            <a:fld id="{1177891B-9F56-EB47-82E4-F60A8D632983}" type="datetimeFigureOut">
              <a:rPr lang="en-US" smtClean="0"/>
              <a:t>12/11/24</a:t>
            </a:fld>
            <a:endParaRPr lang="en-US"/>
          </a:p>
        </p:txBody>
      </p:sp>
      <p:sp>
        <p:nvSpPr>
          <p:cNvPr id="3" name="Footer Placeholder 2">
            <a:extLst>
              <a:ext uri="{FF2B5EF4-FFF2-40B4-BE49-F238E27FC236}">
                <a16:creationId xmlns:a16="http://schemas.microsoft.com/office/drawing/2014/main" id="{56B4286C-2505-CBC3-6FE6-7DD17B13AA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0416B1-8D75-8DEB-5852-5E858335A938}"/>
              </a:ext>
            </a:extLst>
          </p:cNvPr>
          <p:cNvSpPr>
            <a:spLocks noGrp="1"/>
          </p:cNvSpPr>
          <p:nvPr>
            <p:ph type="sldNum" sz="quarter" idx="12"/>
          </p:nvPr>
        </p:nvSpPr>
        <p:spPr/>
        <p:txBody>
          <a:bodyPr/>
          <a:lstStyle/>
          <a:p>
            <a:fld id="{AA639486-8A66-3645-B617-45B130A11817}" type="slidenum">
              <a:rPr lang="en-US" smtClean="0"/>
              <a:t>‹#›</a:t>
            </a:fld>
            <a:endParaRPr lang="en-US"/>
          </a:p>
        </p:txBody>
      </p:sp>
    </p:spTree>
    <p:extLst>
      <p:ext uri="{BB962C8B-B14F-4D97-AF65-F5344CB8AC3E}">
        <p14:creationId xmlns:p14="http://schemas.microsoft.com/office/powerpoint/2010/main" val="32890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F73A-A007-2A98-5DA2-51E59C508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56CCC1-7F26-95A1-852B-1E48C498BB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2445D9-C678-335B-2D36-E42FBD73BC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7A18D4-80DA-DBAB-BDD5-CA0BC703BAA0}"/>
              </a:ext>
            </a:extLst>
          </p:cNvPr>
          <p:cNvSpPr>
            <a:spLocks noGrp="1"/>
          </p:cNvSpPr>
          <p:nvPr>
            <p:ph type="dt" sz="half" idx="10"/>
          </p:nvPr>
        </p:nvSpPr>
        <p:spPr/>
        <p:txBody>
          <a:bodyPr/>
          <a:lstStyle/>
          <a:p>
            <a:fld id="{1177891B-9F56-EB47-82E4-F60A8D632983}" type="datetimeFigureOut">
              <a:rPr lang="en-US" smtClean="0"/>
              <a:t>12/11/24</a:t>
            </a:fld>
            <a:endParaRPr lang="en-US"/>
          </a:p>
        </p:txBody>
      </p:sp>
      <p:sp>
        <p:nvSpPr>
          <p:cNvPr id="6" name="Footer Placeholder 5">
            <a:extLst>
              <a:ext uri="{FF2B5EF4-FFF2-40B4-BE49-F238E27FC236}">
                <a16:creationId xmlns:a16="http://schemas.microsoft.com/office/drawing/2014/main" id="{59675D3E-800D-9462-70C5-E9621413A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5CA2B-7200-75A4-165C-C12D3D68F317}"/>
              </a:ext>
            </a:extLst>
          </p:cNvPr>
          <p:cNvSpPr>
            <a:spLocks noGrp="1"/>
          </p:cNvSpPr>
          <p:nvPr>
            <p:ph type="sldNum" sz="quarter" idx="12"/>
          </p:nvPr>
        </p:nvSpPr>
        <p:spPr/>
        <p:txBody>
          <a:bodyPr/>
          <a:lstStyle/>
          <a:p>
            <a:fld id="{AA639486-8A66-3645-B617-45B130A11817}" type="slidenum">
              <a:rPr lang="en-US" smtClean="0"/>
              <a:t>‹#›</a:t>
            </a:fld>
            <a:endParaRPr lang="en-US"/>
          </a:p>
        </p:txBody>
      </p:sp>
    </p:spTree>
    <p:extLst>
      <p:ext uri="{BB962C8B-B14F-4D97-AF65-F5344CB8AC3E}">
        <p14:creationId xmlns:p14="http://schemas.microsoft.com/office/powerpoint/2010/main" val="2315433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9DEC-015D-0925-14C9-924359E9CF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72F699-4444-2A09-829B-58359C7BF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89F5FE-0716-C7C0-18EB-B67F80AED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C1B4CE-AA7D-40DE-D324-12732EA835C8}"/>
              </a:ext>
            </a:extLst>
          </p:cNvPr>
          <p:cNvSpPr>
            <a:spLocks noGrp="1"/>
          </p:cNvSpPr>
          <p:nvPr>
            <p:ph type="dt" sz="half" idx="10"/>
          </p:nvPr>
        </p:nvSpPr>
        <p:spPr/>
        <p:txBody>
          <a:bodyPr/>
          <a:lstStyle/>
          <a:p>
            <a:fld id="{1177891B-9F56-EB47-82E4-F60A8D632983}" type="datetimeFigureOut">
              <a:rPr lang="en-US" smtClean="0"/>
              <a:t>12/11/24</a:t>
            </a:fld>
            <a:endParaRPr lang="en-US"/>
          </a:p>
        </p:txBody>
      </p:sp>
      <p:sp>
        <p:nvSpPr>
          <p:cNvPr id="6" name="Footer Placeholder 5">
            <a:extLst>
              <a:ext uri="{FF2B5EF4-FFF2-40B4-BE49-F238E27FC236}">
                <a16:creationId xmlns:a16="http://schemas.microsoft.com/office/drawing/2014/main" id="{CB5C5E79-693B-F131-2A35-C983C2E29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491EB-6DE4-9E40-C431-9DC9D95B1DB1}"/>
              </a:ext>
            </a:extLst>
          </p:cNvPr>
          <p:cNvSpPr>
            <a:spLocks noGrp="1"/>
          </p:cNvSpPr>
          <p:nvPr>
            <p:ph type="sldNum" sz="quarter" idx="12"/>
          </p:nvPr>
        </p:nvSpPr>
        <p:spPr/>
        <p:txBody>
          <a:bodyPr/>
          <a:lstStyle/>
          <a:p>
            <a:fld id="{AA639486-8A66-3645-B617-45B130A11817}" type="slidenum">
              <a:rPr lang="en-US" smtClean="0"/>
              <a:t>‹#›</a:t>
            </a:fld>
            <a:endParaRPr lang="en-US"/>
          </a:p>
        </p:txBody>
      </p:sp>
    </p:spTree>
    <p:extLst>
      <p:ext uri="{BB962C8B-B14F-4D97-AF65-F5344CB8AC3E}">
        <p14:creationId xmlns:p14="http://schemas.microsoft.com/office/powerpoint/2010/main" val="3231373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918E17-5462-8302-42A2-429EE2CCC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C70B6A-08A4-A198-04B1-02F9F7A4B9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B9E20-F83F-6E88-F094-CAB6FCDEB9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77891B-9F56-EB47-82E4-F60A8D632983}" type="datetimeFigureOut">
              <a:rPr lang="en-US" smtClean="0"/>
              <a:t>12/11/24</a:t>
            </a:fld>
            <a:endParaRPr lang="en-US"/>
          </a:p>
        </p:txBody>
      </p:sp>
      <p:sp>
        <p:nvSpPr>
          <p:cNvPr id="5" name="Footer Placeholder 4">
            <a:extLst>
              <a:ext uri="{FF2B5EF4-FFF2-40B4-BE49-F238E27FC236}">
                <a16:creationId xmlns:a16="http://schemas.microsoft.com/office/drawing/2014/main" id="{2E2099DC-785B-DE7D-D3FE-8FF294577F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CAE031C-0FFC-099E-2368-9F6AC7827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639486-8A66-3645-B617-45B130A11817}" type="slidenum">
              <a:rPr lang="en-US" smtClean="0"/>
              <a:t>‹#›</a:t>
            </a:fld>
            <a:endParaRPr lang="en-US"/>
          </a:p>
        </p:txBody>
      </p:sp>
    </p:spTree>
    <p:extLst>
      <p:ext uri="{BB962C8B-B14F-4D97-AF65-F5344CB8AC3E}">
        <p14:creationId xmlns:p14="http://schemas.microsoft.com/office/powerpoint/2010/main" val="2646763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iu.edu/ajilla/group_2_project?tab=readme-ov-fil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773C-094C-7AE1-8B56-1ABDD18FFEB2}"/>
              </a:ext>
            </a:extLst>
          </p:cNvPr>
          <p:cNvSpPr>
            <a:spLocks noGrp="1"/>
          </p:cNvSpPr>
          <p:nvPr>
            <p:ph type="ctrTitle"/>
          </p:nvPr>
        </p:nvSpPr>
        <p:spPr>
          <a:xfrm>
            <a:off x="1524000" y="1584683"/>
            <a:ext cx="9144000" cy="2551829"/>
          </a:xfrm>
        </p:spPr>
        <p:txBody>
          <a:bodyPr anchor="ctr">
            <a:normAutofit/>
          </a:bodyPr>
          <a:lstStyle/>
          <a:p>
            <a:r>
              <a:rPr lang="en-US" sz="6600"/>
              <a:t>Group 2 ETL Presentation</a:t>
            </a:r>
          </a:p>
        </p:txBody>
      </p:sp>
      <p:sp>
        <p:nvSpPr>
          <p:cNvPr id="3" name="Subtitle 2">
            <a:extLst>
              <a:ext uri="{FF2B5EF4-FFF2-40B4-BE49-F238E27FC236}">
                <a16:creationId xmlns:a16="http://schemas.microsoft.com/office/drawing/2014/main" id="{64BD4C28-F142-8EEE-6F7C-B3546D8D15D3}"/>
              </a:ext>
            </a:extLst>
          </p:cNvPr>
          <p:cNvSpPr>
            <a:spLocks noGrp="1"/>
          </p:cNvSpPr>
          <p:nvPr>
            <p:ph type="subTitle" idx="1"/>
          </p:nvPr>
        </p:nvSpPr>
        <p:spPr>
          <a:xfrm>
            <a:off x="1521055" y="5831637"/>
            <a:ext cx="9144000" cy="1025728"/>
          </a:xfrm>
        </p:spPr>
        <p:txBody>
          <a:bodyPr anchor="ctr">
            <a:normAutofit/>
          </a:bodyPr>
          <a:lstStyle/>
          <a:p>
            <a:r>
              <a:rPr lang="en-US" sz="2800" dirty="0" err="1"/>
              <a:t>Abhinanditha</a:t>
            </a:r>
            <a:r>
              <a:rPr lang="en-US" sz="2800" dirty="0"/>
              <a:t> </a:t>
            </a:r>
            <a:r>
              <a:rPr lang="en-US" sz="2800" dirty="0" err="1"/>
              <a:t>Thamada</a:t>
            </a:r>
            <a:r>
              <a:rPr lang="en-US" sz="2800" dirty="0"/>
              <a:t>, Alekhya Jilla, Sai </a:t>
            </a:r>
            <a:r>
              <a:rPr lang="en-US" sz="2800" dirty="0" err="1"/>
              <a:t>Srilekha</a:t>
            </a:r>
            <a:r>
              <a:rPr lang="en-US" sz="2800" dirty="0"/>
              <a:t> </a:t>
            </a:r>
            <a:r>
              <a:rPr lang="en-US" sz="2800" dirty="0" err="1"/>
              <a:t>Aluru</a:t>
            </a:r>
            <a:r>
              <a:rPr lang="en-US" sz="2800" dirty="0"/>
              <a:t>, Venkat Ramana Sangam, </a:t>
            </a:r>
            <a:r>
              <a:rPr lang="en-US" sz="2800" dirty="0" err="1"/>
              <a:t>Yasaswi</a:t>
            </a:r>
            <a:r>
              <a:rPr lang="en-US" sz="2800" dirty="0"/>
              <a:t> </a:t>
            </a:r>
            <a:r>
              <a:rPr lang="en-US" sz="2800" dirty="0" err="1"/>
              <a:t>Pasam</a:t>
            </a:r>
            <a:r>
              <a:rPr lang="en-US" sz="2800" dirty="0"/>
              <a:t>.</a:t>
            </a:r>
          </a:p>
        </p:txBody>
      </p:sp>
    </p:spTree>
    <p:extLst>
      <p:ext uri="{BB962C8B-B14F-4D97-AF65-F5344CB8AC3E}">
        <p14:creationId xmlns:p14="http://schemas.microsoft.com/office/powerpoint/2010/main" val="84978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4478FB7-DFB2-D9BE-B306-39CA5C40D66F}"/>
              </a:ext>
            </a:extLst>
          </p:cNvPr>
          <p:cNvPicPr>
            <a:picLocks noGrp="1" noChangeAspect="1"/>
          </p:cNvPicPr>
          <p:nvPr>
            <p:ph idx="1"/>
          </p:nvPr>
        </p:nvPicPr>
        <p:blipFill rotWithShape="1">
          <a:blip r:embed="rId2"/>
          <a:srcRect t="13850"/>
          <a:stretch/>
        </p:blipFill>
        <p:spPr>
          <a:xfrm>
            <a:off x="1135856" y="1357313"/>
            <a:ext cx="9920288" cy="3511073"/>
          </a:xfrm>
        </p:spPr>
      </p:pic>
      <p:sp>
        <p:nvSpPr>
          <p:cNvPr id="6" name="TextBox 5">
            <a:extLst>
              <a:ext uri="{FF2B5EF4-FFF2-40B4-BE49-F238E27FC236}">
                <a16:creationId xmlns:a16="http://schemas.microsoft.com/office/drawing/2014/main" id="{1336C754-CC38-E7DE-A297-311970C31E94}"/>
              </a:ext>
            </a:extLst>
          </p:cNvPr>
          <p:cNvSpPr txBox="1"/>
          <p:nvPr/>
        </p:nvSpPr>
        <p:spPr>
          <a:xfrm>
            <a:off x="2878932" y="5011976"/>
            <a:ext cx="5924826" cy="369332"/>
          </a:xfrm>
          <a:prstGeom prst="rect">
            <a:avLst/>
          </a:prstGeom>
          <a:noFill/>
        </p:spPr>
        <p:txBody>
          <a:bodyPr wrap="square" rtlCol="0">
            <a:spAutoFit/>
          </a:bodyPr>
          <a:lstStyle/>
          <a:p>
            <a:r>
              <a:rPr lang="en-US" b="1" dirty="0"/>
              <a:t>Medical Problems of ‘Shira </a:t>
            </a:r>
            <a:r>
              <a:rPr lang="en-US" b="1" dirty="0" err="1"/>
              <a:t>Davis’</a:t>
            </a:r>
            <a:r>
              <a:rPr lang="en-US" b="1" dirty="0"/>
              <a:t> as seen in </a:t>
            </a:r>
            <a:r>
              <a:rPr lang="en-US" b="1" dirty="0" err="1"/>
              <a:t>OpenEMR</a:t>
            </a:r>
            <a:endParaRPr lang="en-US" b="1" dirty="0"/>
          </a:p>
        </p:txBody>
      </p:sp>
    </p:spTree>
    <p:extLst>
      <p:ext uri="{BB962C8B-B14F-4D97-AF65-F5344CB8AC3E}">
        <p14:creationId xmlns:p14="http://schemas.microsoft.com/office/powerpoint/2010/main" val="260310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8D9EF5E-A229-7BB0-4B06-CB5C9ACE1A43}"/>
              </a:ext>
            </a:extLst>
          </p:cNvPr>
          <p:cNvPicPr>
            <a:picLocks noGrp="1" noChangeAspect="1"/>
          </p:cNvPicPr>
          <p:nvPr>
            <p:ph idx="1"/>
          </p:nvPr>
        </p:nvPicPr>
        <p:blipFill rotWithShape="1">
          <a:blip r:embed="rId2"/>
          <a:srcRect l="43296" t="9267" b="24407"/>
          <a:stretch/>
        </p:blipFill>
        <p:spPr>
          <a:xfrm>
            <a:off x="290267" y="1543050"/>
            <a:ext cx="5238996" cy="3830021"/>
          </a:xfrm>
        </p:spPr>
      </p:pic>
      <p:pic>
        <p:nvPicPr>
          <p:cNvPr id="6" name="Picture 5" descr="A screenshot of a computer&#10;&#10;Description automatically generated">
            <a:extLst>
              <a:ext uri="{FF2B5EF4-FFF2-40B4-BE49-F238E27FC236}">
                <a16:creationId xmlns:a16="http://schemas.microsoft.com/office/drawing/2014/main" id="{F3BA5403-32B8-612D-43BF-EB2FE42BA03D}"/>
              </a:ext>
            </a:extLst>
          </p:cNvPr>
          <p:cNvPicPr>
            <a:picLocks noChangeAspect="1"/>
          </p:cNvPicPr>
          <p:nvPr/>
        </p:nvPicPr>
        <p:blipFill>
          <a:blip r:embed="rId3"/>
          <a:stretch>
            <a:fillRect/>
          </a:stretch>
        </p:blipFill>
        <p:spPr>
          <a:xfrm>
            <a:off x="5860833" y="794368"/>
            <a:ext cx="5250079" cy="5269263"/>
          </a:xfrm>
          <a:prstGeom prst="rect">
            <a:avLst/>
          </a:prstGeom>
        </p:spPr>
      </p:pic>
      <p:sp>
        <p:nvSpPr>
          <p:cNvPr id="7" name="Rectangle 6">
            <a:extLst>
              <a:ext uri="{FF2B5EF4-FFF2-40B4-BE49-F238E27FC236}">
                <a16:creationId xmlns:a16="http://schemas.microsoft.com/office/drawing/2014/main" id="{BB1DC5F1-E2FA-7DC3-BB01-D7B666F04EA6}"/>
              </a:ext>
            </a:extLst>
          </p:cNvPr>
          <p:cNvSpPr/>
          <p:nvPr/>
        </p:nvSpPr>
        <p:spPr>
          <a:xfrm>
            <a:off x="5860834" y="4497572"/>
            <a:ext cx="5101334" cy="2339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8B7ECF5-B5A0-F872-1BE0-490550988674}"/>
              </a:ext>
            </a:extLst>
          </p:cNvPr>
          <p:cNvSpPr txBox="1"/>
          <p:nvPr/>
        </p:nvSpPr>
        <p:spPr>
          <a:xfrm>
            <a:off x="2909764" y="5854476"/>
            <a:ext cx="5250079" cy="369332"/>
          </a:xfrm>
          <a:prstGeom prst="rect">
            <a:avLst/>
          </a:prstGeom>
          <a:noFill/>
        </p:spPr>
        <p:txBody>
          <a:bodyPr wrap="square" rtlCol="0">
            <a:spAutoFit/>
          </a:bodyPr>
          <a:lstStyle/>
          <a:p>
            <a:r>
              <a:rPr lang="en-US" b="1" dirty="0"/>
              <a:t>Selected Condition and ECL to fetch Parent Term</a:t>
            </a:r>
          </a:p>
        </p:txBody>
      </p:sp>
      <p:cxnSp>
        <p:nvCxnSpPr>
          <p:cNvPr id="11" name="Curved Connector 10">
            <a:extLst>
              <a:ext uri="{FF2B5EF4-FFF2-40B4-BE49-F238E27FC236}">
                <a16:creationId xmlns:a16="http://schemas.microsoft.com/office/drawing/2014/main" id="{611B7A9E-6468-C329-D384-9C40FC71A482}"/>
              </a:ext>
            </a:extLst>
          </p:cNvPr>
          <p:cNvCxnSpPr>
            <a:endCxn id="7" idx="1"/>
          </p:cNvCxnSpPr>
          <p:nvPr/>
        </p:nvCxnSpPr>
        <p:spPr>
          <a:xfrm rot="16200000" flipH="1">
            <a:off x="4567831" y="3321527"/>
            <a:ext cx="1520456" cy="1065550"/>
          </a:xfrm>
          <a:prstGeom prst="curvedConnector2">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38107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CAB77-D661-98AB-2ED0-2FBD096F6397}"/>
              </a:ext>
            </a:extLst>
          </p:cNvPr>
          <p:cNvSpPr>
            <a:spLocks noGrp="1"/>
          </p:cNvSpPr>
          <p:nvPr>
            <p:ph type="title"/>
          </p:nvPr>
        </p:nvSpPr>
        <p:spPr>
          <a:xfrm>
            <a:off x="1043631" y="809898"/>
            <a:ext cx="9942716" cy="1554480"/>
          </a:xfrm>
        </p:spPr>
        <p:txBody>
          <a:bodyPr anchor="ctr">
            <a:normAutofit/>
          </a:bodyPr>
          <a:lstStyle/>
          <a:p>
            <a:r>
              <a:rPr lang="en-US" sz="4800"/>
              <a:t>Coding Task 1: Transform</a:t>
            </a:r>
          </a:p>
        </p:txBody>
      </p:sp>
      <p:sp>
        <p:nvSpPr>
          <p:cNvPr id="3" name="Content Placeholder 2">
            <a:extLst>
              <a:ext uri="{FF2B5EF4-FFF2-40B4-BE49-F238E27FC236}">
                <a16:creationId xmlns:a16="http://schemas.microsoft.com/office/drawing/2014/main" id="{093AFA41-AFB4-181C-DEB6-A96791DD4173}"/>
              </a:ext>
            </a:extLst>
          </p:cNvPr>
          <p:cNvSpPr>
            <a:spLocks noGrp="1"/>
          </p:cNvSpPr>
          <p:nvPr>
            <p:ph idx="1"/>
          </p:nvPr>
        </p:nvSpPr>
        <p:spPr>
          <a:xfrm>
            <a:off x="1045028" y="3017522"/>
            <a:ext cx="9941319" cy="3124658"/>
          </a:xfrm>
        </p:spPr>
        <p:txBody>
          <a:bodyPr anchor="ctr">
            <a:normAutofit/>
          </a:bodyPr>
          <a:lstStyle/>
          <a:p>
            <a:pPr marL="0" indent="0">
              <a:buNone/>
            </a:pPr>
            <a:r>
              <a:rPr lang="en-US" sz="1900"/>
              <a:t>Patient Resource: </a:t>
            </a:r>
          </a:p>
          <a:p>
            <a:r>
              <a:rPr lang="en-US" sz="1900"/>
              <a:t>The address fields (line, city, state, postal code) were merged into a single formatted field.</a:t>
            </a:r>
          </a:p>
          <a:p>
            <a:r>
              <a:rPr lang="en-US" sz="1900"/>
              <a:t>A unique patient ID was dynamically generated using Python's random. randint function.</a:t>
            </a:r>
          </a:p>
          <a:p>
            <a:r>
              <a:rPr lang="en-US" sz="1900"/>
              <a:t>The current date and time were generated for resource validation using the datetime module.</a:t>
            </a:r>
          </a:p>
          <a:p>
            <a:pPr marL="0" indent="0">
              <a:buNone/>
            </a:pPr>
            <a:r>
              <a:rPr lang="en-US" sz="1900"/>
              <a:t>Condition Resource:</a:t>
            </a:r>
          </a:p>
          <a:p>
            <a:r>
              <a:rPr lang="en-US" sz="1900"/>
              <a:t>The fetched parent term and its concept ID were incorporated into the Condition resource.</a:t>
            </a:r>
          </a:p>
          <a:p>
            <a:r>
              <a:rPr lang="en-US" sz="1900"/>
              <a:t>The patient resource ID was linked to the Condition resource to maintain patient.</a:t>
            </a:r>
          </a:p>
          <a:p>
            <a:endParaRPr lang="en-US" sz="19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12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DD70E6-349D-0892-30AB-A05551971547}"/>
              </a:ext>
            </a:extLst>
          </p:cNvPr>
          <p:cNvPicPr>
            <a:picLocks noGrp="1" noChangeAspect="1"/>
          </p:cNvPicPr>
          <p:nvPr>
            <p:ph idx="1"/>
          </p:nvPr>
        </p:nvPicPr>
        <p:blipFill>
          <a:blip r:embed="rId2"/>
          <a:stretch>
            <a:fillRect/>
          </a:stretch>
        </p:blipFill>
        <p:spPr>
          <a:xfrm>
            <a:off x="731875" y="1373320"/>
            <a:ext cx="10515600" cy="3721536"/>
          </a:xfrm>
          <a:prstGeom prst="rect">
            <a:avLst/>
          </a:prstGeom>
        </p:spPr>
      </p:pic>
      <p:sp>
        <p:nvSpPr>
          <p:cNvPr id="5" name="TextBox 4">
            <a:extLst>
              <a:ext uri="{FF2B5EF4-FFF2-40B4-BE49-F238E27FC236}">
                <a16:creationId xmlns:a16="http://schemas.microsoft.com/office/drawing/2014/main" id="{BF320935-8403-F0C6-67D0-EEC6D4511693}"/>
              </a:ext>
            </a:extLst>
          </p:cNvPr>
          <p:cNvSpPr txBox="1"/>
          <p:nvPr/>
        </p:nvSpPr>
        <p:spPr>
          <a:xfrm>
            <a:off x="2635103" y="5039973"/>
            <a:ext cx="6636488" cy="369332"/>
          </a:xfrm>
          <a:prstGeom prst="rect">
            <a:avLst/>
          </a:prstGeom>
          <a:noFill/>
        </p:spPr>
        <p:txBody>
          <a:bodyPr wrap="square" rtlCol="0">
            <a:spAutoFit/>
          </a:bodyPr>
          <a:lstStyle/>
          <a:p>
            <a:r>
              <a:rPr lang="en-US" b="1" dirty="0"/>
              <a:t>Patient Resource in Target API Server Without Transformations</a:t>
            </a:r>
          </a:p>
        </p:txBody>
      </p:sp>
      <p:sp>
        <p:nvSpPr>
          <p:cNvPr id="6" name="Rectangle 5">
            <a:extLst>
              <a:ext uri="{FF2B5EF4-FFF2-40B4-BE49-F238E27FC236}">
                <a16:creationId xmlns:a16="http://schemas.microsoft.com/office/drawing/2014/main" id="{1C30D0A8-14E5-85C3-1ED4-A9F985FE53F0}"/>
              </a:ext>
            </a:extLst>
          </p:cNvPr>
          <p:cNvSpPr/>
          <p:nvPr/>
        </p:nvSpPr>
        <p:spPr>
          <a:xfrm>
            <a:off x="1541721" y="3838352"/>
            <a:ext cx="2509284" cy="4890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25BE6A-96EB-A236-E022-E6B0D9ABE8B3}"/>
              </a:ext>
            </a:extLst>
          </p:cNvPr>
          <p:cNvSpPr/>
          <p:nvPr/>
        </p:nvSpPr>
        <p:spPr>
          <a:xfrm>
            <a:off x="9672138" y="3498109"/>
            <a:ext cx="1300662" cy="4890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3E73347-69AD-98C9-54AD-B1F70D8993DC}"/>
              </a:ext>
            </a:extLst>
          </p:cNvPr>
          <p:cNvSpPr/>
          <p:nvPr/>
        </p:nvSpPr>
        <p:spPr>
          <a:xfrm>
            <a:off x="1398846" y="3429000"/>
            <a:ext cx="572829" cy="4093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439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a:extLst>
              <a:ext uri="{FF2B5EF4-FFF2-40B4-BE49-F238E27FC236}">
                <a16:creationId xmlns:a16="http://schemas.microsoft.com/office/drawing/2014/main" id="{2D723B32-5171-0FA7-AEEA-BA9F62714B06}"/>
              </a:ext>
            </a:extLst>
          </p:cNvPr>
          <p:cNvPicPr>
            <a:picLocks noGrp="1" noChangeAspect="1"/>
          </p:cNvPicPr>
          <p:nvPr>
            <p:ph idx="1"/>
          </p:nvPr>
        </p:nvPicPr>
        <p:blipFill>
          <a:blip r:embed="rId2"/>
          <a:stretch>
            <a:fillRect/>
          </a:stretch>
        </p:blipFill>
        <p:spPr>
          <a:xfrm>
            <a:off x="885826" y="1541363"/>
            <a:ext cx="10067395" cy="3775273"/>
          </a:xfrm>
        </p:spPr>
      </p:pic>
      <p:sp>
        <p:nvSpPr>
          <p:cNvPr id="15" name="TextBox 14">
            <a:extLst>
              <a:ext uri="{FF2B5EF4-FFF2-40B4-BE49-F238E27FC236}">
                <a16:creationId xmlns:a16="http://schemas.microsoft.com/office/drawing/2014/main" id="{CECD7C73-CC37-00F1-25A1-22203A459C56}"/>
              </a:ext>
            </a:extLst>
          </p:cNvPr>
          <p:cNvSpPr txBox="1"/>
          <p:nvPr/>
        </p:nvSpPr>
        <p:spPr>
          <a:xfrm>
            <a:off x="2883429" y="5131970"/>
            <a:ext cx="6660622" cy="369332"/>
          </a:xfrm>
          <a:prstGeom prst="rect">
            <a:avLst/>
          </a:prstGeom>
          <a:noFill/>
        </p:spPr>
        <p:txBody>
          <a:bodyPr wrap="square">
            <a:spAutoFit/>
          </a:bodyPr>
          <a:lstStyle/>
          <a:p>
            <a:r>
              <a:rPr lang="en-US" b="1" dirty="0"/>
              <a:t>Patient Resource in Target API Server With Transformations</a:t>
            </a:r>
          </a:p>
        </p:txBody>
      </p:sp>
      <p:sp>
        <p:nvSpPr>
          <p:cNvPr id="16" name="Rectangle 15">
            <a:extLst>
              <a:ext uri="{FF2B5EF4-FFF2-40B4-BE49-F238E27FC236}">
                <a16:creationId xmlns:a16="http://schemas.microsoft.com/office/drawing/2014/main" id="{3876BC59-7B62-4AA5-F441-49B34B9DDBD0}"/>
              </a:ext>
            </a:extLst>
          </p:cNvPr>
          <p:cNvSpPr/>
          <p:nvPr/>
        </p:nvSpPr>
        <p:spPr>
          <a:xfrm>
            <a:off x="1600200" y="3843338"/>
            <a:ext cx="3357563" cy="58578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E94A67D-EBF7-5359-FFC9-D9D9B040F534}"/>
              </a:ext>
            </a:extLst>
          </p:cNvPr>
          <p:cNvSpPr/>
          <p:nvPr/>
        </p:nvSpPr>
        <p:spPr>
          <a:xfrm>
            <a:off x="9144000" y="3186113"/>
            <a:ext cx="1257300" cy="7715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C56ACB7-F8AA-5328-AD4C-6695024855A9}"/>
              </a:ext>
            </a:extLst>
          </p:cNvPr>
          <p:cNvSpPr/>
          <p:nvPr/>
        </p:nvSpPr>
        <p:spPr>
          <a:xfrm>
            <a:off x="1485900" y="3429000"/>
            <a:ext cx="697706" cy="41433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862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216687-F78E-8B83-2A32-49C3570BC143}"/>
              </a:ext>
            </a:extLst>
          </p:cNvPr>
          <p:cNvSpPr>
            <a:spLocks noGrp="1"/>
          </p:cNvSpPr>
          <p:nvPr>
            <p:ph type="title"/>
          </p:nvPr>
        </p:nvSpPr>
        <p:spPr>
          <a:xfrm>
            <a:off x="1043631" y="809898"/>
            <a:ext cx="9942716" cy="1554480"/>
          </a:xfrm>
        </p:spPr>
        <p:txBody>
          <a:bodyPr anchor="ctr">
            <a:normAutofit/>
          </a:bodyPr>
          <a:lstStyle/>
          <a:p>
            <a:r>
              <a:rPr lang="en-US" sz="4800"/>
              <a:t>Coding Task 1: Load</a:t>
            </a:r>
          </a:p>
        </p:txBody>
      </p:sp>
      <p:sp>
        <p:nvSpPr>
          <p:cNvPr id="3" name="Content Placeholder 2">
            <a:extLst>
              <a:ext uri="{FF2B5EF4-FFF2-40B4-BE49-F238E27FC236}">
                <a16:creationId xmlns:a16="http://schemas.microsoft.com/office/drawing/2014/main" id="{B5BDF1AA-5332-86E7-C6E9-A9EAC881BD36}"/>
              </a:ext>
            </a:extLst>
          </p:cNvPr>
          <p:cNvSpPr>
            <a:spLocks noGrp="1"/>
          </p:cNvSpPr>
          <p:nvPr>
            <p:ph idx="1"/>
          </p:nvPr>
        </p:nvSpPr>
        <p:spPr>
          <a:xfrm>
            <a:off x="1045028" y="3017522"/>
            <a:ext cx="9941319" cy="3124658"/>
          </a:xfrm>
        </p:spPr>
        <p:txBody>
          <a:bodyPr anchor="ctr">
            <a:normAutofit/>
          </a:bodyPr>
          <a:lstStyle/>
          <a:p>
            <a:r>
              <a:rPr lang="en-US" sz="2400"/>
              <a:t>Patient Resource Creation: The transformed Patient JSON was posted to the Primary Care EHR server, and the response (containing the newly created patient ID) was saved in response_ids.txt for future reference.</a:t>
            </a:r>
          </a:p>
          <a:p>
            <a:r>
              <a:rPr lang="en-US" sz="2400"/>
              <a:t>Condition Resource Creation: A new Condition JSON of the parent term is linked to the created patient and was posted to the Primary Care EHR server. The association between the patient and condition ensured proper linkage of healthcare data.</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89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screenshot of a computer&#10;&#10;Description automatically generated">
            <a:extLst>
              <a:ext uri="{FF2B5EF4-FFF2-40B4-BE49-F238E27FC236}">
                <a16:creationId xmlns:a16="http://schemas.microsoft.com/office/drawing/2014/main" id="{362F2626-D5BE-DB9B-CE0C-C2A026A5800E}"/>
              </a:ext>
            </a:extLst>
          </p:cNvPr>
          <p:cNvPicPr>
            <a:picLocks noGrp="1" noChangeAspect="1"/>
          </p:cNvPicPr>
          <p:nvPr>
            <p:ph idx="1"/>
          </p:nvPr>
        </p:nvPicPr>
        <p:blipFill>
          <a:blip r:embed="rId2"/>
          <a:stretch>
            <a:fillRect/>
          </a:stretch>
        </p:blipFill>
        <p:spPr>
          <a:xfrm>
            <a:off x="838200" y="2046050"/>
            <a:ext cx="10515600" cy="3910488"/>
          </a:xfrm>
        </p:spPr>
      </p:pic>
      <p:sp>
        <p:nvSpPr>
          <p:cNvPr id="5" name="Oval 4">
            <a:extLst>
              <a:ext uri="{FF2B5EF4-FFF2-40B4-BE49-F238E27FC236}">
                <a16:creationId xmlns:a16="http://schemas.microsoft.com/office/drawing/2014/main" id="{C1A4D54A-6EDD-6EA8-A97D-5ADF7A5736BE}"/>
              </a:ext>
            </a:extLst>
          </p:cNvPr>
          <p:cNvSpPr/>
          <p:nvPr/>
        </p:nvSpPr>
        <p:spPr>
          <a:xfrm>
            <a:off x="9486901" y="2700338"/>
            <a:ext cx="1300162" cy="728662"/>
          </a:xfrm>
          <a:prstGeom prst="ellipse">
            <a:avLst/>
          </a:prstGeom>
          <a:noFill/>
          <a:ln>
            <a:gradFill>
              <a:gsLst>
                <a:gs pos="0">
                  <a:schemeClr val="accent1">
                    <a:lumMod val="5000"/>
                    <a:lumOff val="95000"/>
                  </a:schemeClr>
                </a:gs>
                <a:gs pos="53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EF7544C-0A47-1D04-CE60-B2CA0477853A}"/>
              </a:ext>
            </a:extLst>
          </p:cNvPr>
          <p:cNvSpPr txBox="1"/>
          <p:nvPr/>
        </p:nvSpPr>
        <p:spPr>
          <a:xfrm>
            <a:off x="2707481" y="1477060"/>
            <a:ext cx="6565106" cy="369332"/>
          </a:xfrm>
          <a:prstGeom prst="rect">
            <a:avLst/>
          </a:prstGeom>
          <a:noFill/>
        </p:spPr>
        <p:txBody>
          <a:bodyPr wrap="square">
            <a:spAutoFit/>
          </a:bodyPr>
          <a:lstStyle/>
          <a:p>
            <a:r>
              <a:rPr lang="en-US" b="1" dirty="0"/>
              <a:t>Condition Resource in Target API Server Linked with Patient</a:t>
            </a:r>
          </a:p>
        </p:txBody>
      </p:sp>
    </p:spTree>
    <p:extLst>
      <p:ext uri="{BB962C8B-B14F-4D97-AF65-F5344CB8AC3E}">
        <p14:creationId xmlns:p14="http://schemas.microsoft.com/office/powerpoint/2010/main" val="2441396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49A7D-4C3D-4F4D-4AB3-35DA12A9AB22}"/>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CODING TASK 2</a:t>
            </a:r>
          </a:p>
        </p:txBody>
      </p:sp>
      <p:grpSp>
        <p:nvGrpSpPr>
          <p:cNvPr id="12" name="Group 1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3" name="Straight Connector 1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ctor cartoon&#10;&#10;Description automatically generated with low confidence">
            <a:extLst>
              <a:ext uri="{FF2B5EF4-FFF2-40B4-BE49-F238E27FC236}">
                <a16:creationId xmlns:a16="http://schemas.microsoft.com/office/drawing/2014/main" id="{F27997A8-B9C8-D01E-8E89-37FCDF6979F7}"/>
              </a:ext>
            </a:extLst>
          </p:cNvPr>
          <p:cNvPicPr>
            <a:picLocks noChangeAspect="1"/>
          </p:cNvPicPr>
          <p:nvPr/>
        </p:nvPicPr>
        <p:blipFill>
          <a:blip r:embed="rId2"/>
          <a:stretch>
            <a:fillRect/>
          </a:stretch>
        </p:blipFill>
        <p:spPr>
          <a:xfrm>
            <a:off x="5980679" y="557360"/>
            <a:ext cx="4928616" cy="5632704"/>
          </a:xfrm>
          <a:prstGeom prst="rect">
            <a:avLst/>
          </a:prstGeom>
        </p:spPr>
      </p:pic>
    </p:spTree>
    <p:extLst>
      <p:ext uri="{BB962C8B-B14F-4D97-AF65-F5344CB8AC3E}">
        <p14:creationId xmlns:p14="http://schemas.microsoft.com/office/powerpoint/2010/main" val="374743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7652A985-D527-3030-7791-9B71A2C0F1C1}"/>
              </a:ext>
            </a:extLst>
          </p:cNvPr>
          <p:cNvPicPr>
            <a:picLocks noGrp="1" noChangeAspect="1"/>
          </p:cNvPicPr>
          <p:nvPr>
            <p:ph idx="1"/>
          </p:nvPr>
        </p:nvPicPr>
        <p:blipFill>
          <a:blip r:embed="rId2"/>
          <a:stretch>
            <a:fillRect/>
          </a:stretch>
        </p:blipFill>
        <p:spPr>
          <a:xfrm>
            <a:off x="838200" y="2150056"/>
            <a:ext cx="10515600" cy="2845225"/>
          </a:xfrm>
        </p:spPr>
      </p:pic>
      <p:sp>
        <p:nvSpPr>
          <p:cNvPr id="6" name="TextBox 5">
            <a:extLst>
              <a:ext uri="{FF2B5EF4-FFF2-40B4-BE49-F238E27FC236}">
                <a16:creationId xmlns:a16="http://schemas.microsoft.com/office/drawing/2014/main" id="{17FD5216-7DC5-60A5-2615-0640889F93DB}"/>
              </a:ext>
            </a:extLst>
          </p:cNvPr>
          <p:cNvSpPr txBox="1"/>
          <p:nvPr/>
        </p:nvSpPr>
        <p:spPr>
          <a:xfrm>
            <a:off x="2751174" y="1575022"/>
            <a:ext cx="6097772" cy="369332"/>
          </a:xfrm>
          <a:prstGeom prst="rect">
            <a:avLst/>
          </a:prstGeom>
          <a:noFill/>
        </p:spPr>
        <p:txBody>
          <a:bodyPr wrap="square">
            <a:spAutoFit/>
          </a:bodyPr>
          <a:lstStyle/>
          <a:p>
            <a:pPr algn="ctr"/>
            <a:r>
              <a:rPr lang="en-US" b="1" dirty="0"/>
              <a:t>LIVE DEMONSTRATION OF THE CODE FOR THIS OUTPUT</a:t>
            </a:r>
          </a:p>
        </p:txBody>
      </p:sp>
    </p:spTree>
    <p:extLst>
      <p:ext uri="{BB962C8B-B14F-4D97-AF65-F5344CB8AC3E}">
        <p14:creationId xmlns:p14="http://schemas.microsoft.com/office/powerpoint/2010/main" val="1541661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4BA37-D2ED-2EEC-AF0C-B64A09816D13}"/>
              </a:ext>
            </a:extLst>
          </p:cNvPr>
          <p:cNvSpPr>
            <a:spLocks noGrp="1"/>
          </p:cNvSpPr>
          <p:nvPr>
            <p:ph type="title"/>
          </p:nvPr>
        </p:nvSpPr>
        <p:spPr>
          <a:xfrm>
            <a:off x="1043631" y="809898"/>
            <a:ext cx="9942716" cy="1554480"/>
          </a:xfrm>
        </p:spPr>
        <p:txBody>
          <a:bodyPr anchor="ctr">
            <a:normAutofit/>
          </a:bodyPr>
          <a:lstStyle/>
          <a:p>
            <a:r>
              <a:rPr lang="en-US" sz="4800"/>
              <a:t>Coding Task 2 : Extract</a:t>
            </a:r>
          </a:p>
        </p:txBody>
      </p:sp>
      <p:sp>
        <p:nvSpPr>
          <p:cNvPr id="3" name="Content Placeholder 2">
            <a:extLst>
              <a:ext uri="{FF2B5EF4-FFF2-40B4-BE49-F238E27FC236}">
                <a16:creationId xmlns:a16="http://schemas.microsoft.com/office/drawing/2014/main" id="{7C904C5F-2B26-678E-FB1A-7EDDF90D1FF5}"/>
              </a:ext>
            </a:extLst>
          </p:cNvPr>
          <p:cNvSpPr>
            <a:spLocks noGrp="1"/>
          </p:cNvSpPr>
          <p:nvPr>
            <p:ph idx="1"/>
          </p:nvPr>
        </p:nvSpPr>
        <p:spPr>
          <a:xfrm>
            <a:off x="1045028" y="3017522"/>
            <a:ext cx="9941319" cy="3124658"/>
          </a:xfrm>
        </p:spPr>
        <p:txBody>
          <a:bodyPr anchor="ctr">
            <a:normAutofit/>
          </a:bodyPr>
          <a:lstStyle/>
          <a:p>
            <a:r>
              <a:rPr lang="en-US" sz="2200"/>
              <a:t>Patient Data Retrieval: Patient details, including their resource ID, were extracted from the OpenEMR FHIR server using the same first and last names used in Coding Task 1.</a:t>
            </a:r>
          </a:p>
          <a:p>
            <a:r>
              <a:rPr lang="en-US" sz="2200"/>
              <a:t>Condition Data Retrieval: Using the patient’s resource ID, the associated Condition resources were fetched. A specific condition was selected, and its concept ID was identified from the code field.</a:t>
            </a:r>
          </a:p>
          <a:p>
            <a:r>
              <a:rPr lang="en-US" sz="2200"/>
              <a:t>Child Term Retrieval: The concept ID was used to query the Hermes terminology server via Expression Constraint Language (ECL) to obtain the child term and its concept ID.</a:t>
            </a:r>
          </a:p>
          <a:p>
            <a:endParaRPr lang="en-US" sz="22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733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AA11C-BE2E-7BAD-CB1E-557840F33DB8}"/>
              </a:ext>
            </a:extLst>
          </p:cNvPr>
          <p:cNvSpPr>
            <a:spLocks noGrp="1"/>
          </p:cNvSpPr>
          <p:nvPr>
            <p:ph type="title"/>
          </p:nvPr>
        </p:nvSpPr>
        <p:spPr>
          <a:xfrm>
            <a:off x="1043631" y="809898"/>
            <a:ext cx="9942716" cy="1554480"/>
          </a:xfrm>
        </p:spPr>
        <p:txBody>
          <a:bodyPr anchor="ctr">
            <a:normAutofit/>
          </a:bodyPr>
          <a:lstStyle/>
          <a:p>
            <a:r>
              <a:rPr lang="en-US" sz="4800"/>
              <a:t>Introduction</a:t>
            </a:r>
          </a:p>
        </p:txBody>
      </p:sp>
      <p:sp>
        <p:nvSpPr>
          <p:cNvPr id="3" name="Content Placeholder 2">
            <a:extLst>
              <a:ext uri="{FF2B5EF4-FFF2-40B4-BE49-F238E27FC236}">
                <a16:creationId xmlns:a16="http://schemas.microsoft.com/office/drawing/2014/main" id="{DAF74F80-B443-B4A8-D0A6-5AF7EB8BEBCD}"/>
              </a:ext>
            </a:extLst>
          </p:cNvPr>
          <p:cNvSpPr>
            <a:spLocks noGrp="1"/>
          </p:cNvSpPr>
          <p:nvPr>
            <p:ph idx="1"/>
          </p:nvPr>
        </p:nvSpPr>
        <p:spPr>
          <a:xfrm>
            <a:off x="1045028" y="3017522"/>
            <a:ext cx="9941319" cy="3124658"/>
          </a:xfrm>
        </p:spPr>
        <p:txBody>
          <a:bodyPr anchor="ctr">
            <a:normAutofit/>
          </a:bodyPr>
          <a:lstStyle/>
          <a:p>
            <a:r>
              <a:rPr lang="en-US" sz="2000"/>
              <a:t>FHIR (Fast Healthcare Interoperability Resources) is a revolutionary standard developed by HL7 (Health Level Seven International) that aims to simplify healthcare data exchange and improve interoperability between different healthcare systems</a:t>
            </a:r>
          </a:p>
          <a:p>
            <a:r>
              <a:rPr lang="en-US" sz="2000"/>
              <a:t>A FHIR-based API is a tool that enables healthcare applications to securely access and share electronic health records (EHRs) using the FHIR standard. These APIs offer a consistent and reliable way for healthcare providers to exchange patient information across different systems.</a:t>
            </a:r>
          </a:p>
          <a:p>
            <a:r>
              <a:rPr lang="en-US" sz="2000"/>
              <a:t>Developers can leverage FHIR-based APIs to create applications that gather and utilize patient data from various sources in a standardized and interoperable way.</a:t>
            </a: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436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BE8A6-3074-5293-70D7-64B90411646F}"/>
              </a:ext>
            </a:extLst>
          </p:cNvPr>
          <p:cNvPicPr>
            <a:picLocks noChangeAspect="1"/>
          </p:cNvPicPr>
          <p:nvPr/>
        </p:nvPicPr>
        <p:blipFill>
          <a:blip r:embed="rId2"/>
          <a:stretch>
            <a:fillRect/>
          </a:stretch>
        </p:blipFill>
        <p:spPr>
          <a:xfrm>
            <a:off x="5937724" y="1499189"/>
            <a:ext cx="5584315" cy="355127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6BBD546-3841-8562-2C71-C74D7E1FD61E}"/>
              </a:ext>
            </a:extLst>
          </p:cNvPr>
          <p:cNvPicPr>
            <a:picLocks noChangeAspect="1"/>
          </p:cNvPicPr>
          <p:nvPr/>
        </p:nvPicPr>
        <p:blipFill rotWithShape="1">
          <a:blip r:embed="rId3"/>
          <a:srcRect l="43260" t="8824" b="29412"/>
          <a:stretch/>
        </p:blipFill>
        <p:spPr>
          <a:xfrm>
            <a:off x="866384" y="1600199"/>
            <a:ext cx="5071340" cy="3450265"/>
          </a:xfrm>
          <a:prstGeom prst="rect">
            <a:avLst/>
          </a:prstGeom>
        </p:spPr>
      </p:pic>
      <p:cxnSp>
        <p:nvCxnSpPr>
          <p:cNvPr id="12" name="Curved Connector 11">
            <a:extLst>
              <a:ext uri="{FF2B5EF4-FFF2-40B4-BE49-F238E27FC236}">
                <a16:creationId xmlns:a16="http://schemas.microsoft.com/office/drawing/2014/main" id="{239F0289-0EED-8062-8613-3469087F75D5}"/>
              </a:ext>
            </a:extLst>
          </p:cNvPr>
          <p:cNvCxnSpPr/>
          <p:nvPr/>
        </p:nvCxnSpPr>
        <p:spPr>
          <a:xfrm flipV="1">
            <a:off x="5514975" y="4129087"/>
            <a:ext cx="581025" cy="571500"/>
          </a:xfrm>
          <a:prstGeom prst="curvedConnector3">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5B548C8E-E4FF-FD8D-C9AA-D0B7A4EFF5FC}"/>
              </a:ext>
            </a:extLst>
          </p:cNvPr>
          <p:cNvSpPr txBox="1"/>
          <p:nvPr/>
        </p:nvSpPr>
        <p:spPr>
          <a:xfrm>
            <a:off x="3133946" y="5636660"/>
            <a:ext cx="6097772" cy="369332"/>
          </a:xfrm>
          <a:prstGeom prst="rect">
            <a:avLst/>
          </a:prstGeom>
          <a:noFill/>
        </p:spPr>
        <p:txBody>
          <a:bodyPr wrap="square">
            <a:spAutoFit/>
          </a:bodyPr>
          <a:lstStyle/>
          <a:p>
            <a:r>
              <a:rPr lang="en-US" b="1" dirty="0"/>
              <a:t>Selected Condition and ECL to fetch Child Term</a:t>
            </a:r>
          </a:p>
        </p:txBody>
      </p:sp>
    </p:spTree>
    <p:extLst>
      <p:ext uri="{BB962C8B-B14F-4D97-AF65-F5344CB8AC3E}">
        <p14:creationId xmlns:p14="http://schemas.microsoft.com/office/powerpoint/2010/main" val="2975201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3FCA3-59F6-A7A4-8D8B-8C69437D24CD}"/>
              </a:ext>
            </a:extLst>
          </p:cNvPr>
          <p:cNvSpPr>
            <a:spLocks noGrp="1"/>
          </p:cNvSpPr>
          <p:nvPr>
            <p:ph type="title"/>
          </p:nvPr>
        </p:nvSpPr>
        <p:spPr>
          <a:xfrm>
            <a:off x="1043631" y="809898"/>
            <a:ext cx="9942716" cy="1554480"/>
          </a:xfrm>
        </p:spPr>
        <p:txBody>
          <a:bodyPr anchor="ctr">
            <a:normAutofit/>
          </a:bodyPr>
          <a:lstStyle/>
          <a:p>
            <a:r>
              <a:rPr lang="en-US" sz="4800"/>
              <a:t>Coding Task 2 : Transform</a:t>
            </a:r>
          </a:p>
        </p:txBody>
      </p:sp>
      <p:sp>
        <p:nvSpPr>
          <p:cNvPr id="3" name="Content Placeholder 2">
            <a:extLst>
              <a:ext uri="{FF2B5EF4-FFF2-40B4-BE49-F238E27FC236}">
                <a16:creationId xmlns:a16="http://schemas.microsoft.com/office/drawing/2014/main" id="{A61E9BA4-7A24-F40A-7A9C-85EBDD6F62C1}"/>
              </a:ext>
            </a:extLst>
          </p:cNvPr>
          <p:cNvSpPr>
            <a:spLocks noGrp="1"/>
          </p:cNvSpPr>
          <p:nvPr>
            <p:ph idx="1"/>
          </p:nvPr>
        </p:nvSpPr>
        <p:spPr>
          <a:xfrm>
            <a:off x="1045028" y="3017522"/>
            <a:ext cx="9941319" cy="3124658"/>
          </a:xfrm>
        </p:spPr>
        <p:txBody>
          <a:bodyPr anchor="ctr">
            <a:normAutofit/>
          </a:bodyPr>
          <a:lstStyle/>
          <a:p>
            <a:pPr>
              <a:buFont typeface="Arial" panose="020B0604020202020204" pitchFamily="34" charset="0"/>
              <a:buChar char="•"/>
            </a:pPr>
            <a:r>
              <a:rPr lang="en-US" sz="2400" i="0" u="none" strike="noStrike">
                <a:effectLst/>
              </a:rPr>
              <a:t>Condition Resource</a:t>
            </a:r>
            <a:r>
              <a:rPr lang="en-US" sz="2400" b="0" i="0" u="none" strike="noStrike">
                <a:effectLst/>
              </a:rPr>
              <a:t>:</a:t>
            </a:r>
          </a:p>
          <a:p>
            <a:pPr marL="742950" lvl="1" indent="-285750">
              <a:buFont typeface="Arial" panose="020B0604020202020204" pitchFamily="34" charset="0"/>
              <a:buChar char="•"/>
            </a:pPr>
            <a:r>
              <a:rPr lang="en-US" b="0" i="0" u="none" strike="noStrike">
                <a:effectLst/>
              </a:rPr>
              <a:t>The extracted child term and its concept ID were incorporated into a new Condition resource JSON.</a:t>
            </a:r>
          </a:p>
          <a:p>
            <a:pPr marL="742950" lvl="1" indent="-285750">
              <a:buFont typeface="Arial" panose="020B0604020202020204" pitchFamily="34" charset="0"/>
              <a:buChar char="•"/>
            </a:pPr>
            <a:r>
              <a:rPr lang="en-US" b="0" i="0" u="none" strike="noStrike">
                <a:effectLst/>
              </a:rPr>
              <a:t>The patient resource ID, retrieved from response_ids.txt, was linked to the newly created Condition resource to maintain consistent data relationships.</a:t>
            </a:r>
          </a:p>
          <a:p>
            <a:pPr marL="742950" lvl="1" indent="-285750">
              <a:buFont typeface="Arial" panose="020B0604020202020204" pitchFamily="34" charset="0"/>
              <a:buChar char="•"/>
            </a:pPr>
            <a:r>
              <a:rPr lang="en-US" b="0" i="0" u="none" strike="noStrike">
                <a:effectLst/>
              </a:rPr>
              <a:t>The resource was formatted to comply with the FHIR structure required by the </a:t>
            </a:r>
            <a:r>
              <a:rPr lang="en-US" b="1" i="0" u="none" strike="noStrike">
                <a:effectLst/>
              </a:rPr>
              <a:t>Primary Care EHR server</a:t>
            </a:r>
            <a:r>
              <a:rPr lang="en-US" b="0" i="0" u="none" strike="noStrike">
                <a:effectLst/>
              </a:rPr>
              <a:t>.</a:t>
            </a:r>
          </a:p>
          <a:p>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28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142DCA-CFE4-2755-648A-5285F19A3D38}"/>
              </a:ext>
            </a:extLst>
          </p:cNvPr>
          <p:cNvSpPr>
            <a:spLocks noGrp="1"/>
          </p:cNvSpPr>
          <p:nvPr>
            <p:ph type="title"/>
          </p:nvPr>
        </p:nvSpPr>
        <p:spPr>
          <a:xfrm>
            <a:off x="1043631" y="809898"/>
            <a:ext cx="9942716" cy="1554480"/>
          </a:xfrm>
        </p:spPr>
        <p:txBody>
          <a:bodyPr anchor="ctr">
            <a:normAutofit/>
          </a:bodyPr>
          <a:lstStyle/>
          <a:p>
            <a:r>
              <a:rPr lang="en-US" sz="4800"/>
              <a:t>Coding Task 2: Load</a:t>
            </a:r>
          </a:p>
        </p:txBody>
      </p:sp>
      <p:sp>
        <p:nvSpPr>
          <p:cNvPr id="7" name="Content Placeholder 6">
            <a:extLst>
              <a:ext uri="{FF2B5EF4-FFF2-40B4-BE49-F238E27FC236}">
                <a16:creationId xmlns:a16="http://schemas.microsoft.com/office/drawing/2014/main" id="{03A49212-9106-4EDC-9E4B-69A332B404FC}"/>
              </a:ext>
            </a:extLst>
          </p:cNvPr>
          <p:cNvSpPr>
            <a:spLocks noGrp="1"/>
          </p:cNvSpPr>
          <p:nvPr>
            <p:ph idx="1"/>
          </p:nvPr>
        </p:nvSpPr>
        <p:spPr>
          <a:xfrm>
            <a:off x="1045028" y="3017522"/>
            <a:ext cx="9941319" cy="3124658"/>
          </a:xfrm>
        </p:spPr>
        <p:txBody>
          <a:bodyPr anchor="ctr">
            <a:normAutofit/>
          </a:bodyPr>
          <a:lstStyle/>
          <a:p>
            <a:pPr marL="0" indent="0">
              <a:buNone/>
            </a:pPr>
            <a:r>
              <a:rPr lang="en-US" sz="2400"/>
              <a:t>Condition Resource Creation:</a:t>
            </a:r>
          </a:p>
          <a:p>
            <a:r>
              <a:rPr lang="en-US" sz="2400"/>
              <a:t>The transformed Condition JSON was posted to the Primary Care EHR server.</a:t>
            </a:r>
          </a:p>
          <a:p>
            <a:r>
              <a:rPr lang="en-US" sz="2400"/>
              <a:t>The Condition was successfully linked to the patient created in Coding Task 1 using the saved patient ID from response_ids.txt.</a:t>
            </a:r>
          </a:p>
          <a:p>
            <a:pPr marL="0" indent="0">
              <a:buNone/>
            </a:pPr>
            <a:endParaRPr lang="en-US" sz="2400"/>
          </a:p>
        </p:txBody>
      </p:sp>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94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A screenshot of a computer&#10;&#10;Description automatically generated">
            <a:extLst>
              <a:ext uri="{FF2B5EF4-FFF2-40B4-BE49-F238E27FC236}">
                <a16:creationId xmlns:a16="http://schemas.microsoft.com/office/drawing/2014/main" id="{09B87275-7861-9748-DECF-6BD2D6E661D7}"/>
              </a:ext>
            </a:extLst>
          </p:cNvPr>
          <p:cNvPicPr>
            <a:picLocks noChangeAspect="1"/>
          </p:cNvPicPr>
          <p:nvPr/>
        </p:nvPicPr>
        <p:blipFill>
          <a:blip r:embed="rId2"/>
          <a:stretch>
            <a:fillRect/>
          </a:stretch>
        </p:blipFill>
        <p:spPr>
          <a:xfrm>
            <a:off x="838200" y="1385888"/>
            <a:ext cx="10515600" cy="3585527"/>
          </a:xfrm>
          <a:prstGeom prst="rect">
            <a:avLst/>
          </a:prstGeom>
        </p:spPr>
      </p:pic>
      <p:sp>
        <p:nvSpPr>
          <p:cNvPr id="5" name="Oval 4">
            <a:extLst>
              <a:ext uri="{FF2B5EF4-FFF2-40B4-BE49-F238E27FC236}">
                <a16:creationId xmlns:a16="http://schemas.microsoft.com/office/drawing/2014/main" id="{95749B31-9636-B85E-C573-4878A487035C}"/>
              </a:ext>
            </a:extLst>
          </p:cNvPr>
          <p:cNvSpPr/>
          <p:nvPr/>
        </p:nvSpPr>
        <p:spPr>
          <a:xfrm>
            <a:off x="9629776" y="2157413"/>
            <a:ext cx="1300162" cy="728662"/>
          </a:xfrm>
          <a:prstGeom prst="ellipse">
            <a:avLst/>
          </a:prstGeom>
          <a:noFill/>
          <a:ln>
            <a:gradFill>
              <a:gsLst>
                <a:gs pos="0">
                  <a:schemeClr val="accent1">
                    <a:lumMod val="5000"/>
                    <a:lumOff val="95000"/>
                  </a:schemeClr>
                </a:gs>
                <a:gs pos="53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4AFF12E-C7DD-6826-FB74-E80D1103B97D}"/>
              </a:ext>
            </a:extLst>
          </p:cNvPr>
          <p:cNvSpPr txBox="1"/>
          <p:nvPr/>
        </p:nvSpPr>
        <p:spPr>
          <a:xfrm>
            <a:off x="2993231" y="5102780"/>
            <a:ext cx="6450808" cy="369332"/>
          </a:xfrm>
          <a:prstGeom prst="rect">
            <a:avLst/>
          </a:prstGeom>
          <a:noFill/>
        </p:spPr>
        <p:txBody>
          <a:bodyPr wrap="square">
            <a:spAutoFit/>
          </a:bodyPr>
          <a:lstStyle/>
          <a:p>
            <a:r>
              <a:rPr lang="en-US" b="1" dirty="0"/>
              <a:t>Condition Resource in Target API Server Linked with Patient</a:t>
            </a:r>
          </a:p>
        </p:txBody>
      </p:sp>
    </p:spTree>
    <p:extLst>
      <p:ext uri="{BB962C8B-B14F-4D97-AF65-F5344CB8AC3E}">
        <p14:creationId xmlns:p14="http://schemas.microsoft.com/office/powerpoint/2010/main" val="2818920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FBF47-B34A-4B97-CAC8-B830F77756BB}"/>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CODING TASK 3</a:t>
            </a:r>
          </a:p>
        </p:txBody>
      </p:sp>
      <p:grpSp>
        <p:nvGrpSpPr>
          <p:cNvPr id="23" name="Group 2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4" name="Straight Connector 2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of a heart with a device attached to it&#10;&#10;Description automatically generated">
            <a:extLst>
              <a:ext uri="{FF2B5EF4-FFF2-40B4-BE49-F238E27FC236}">
                <a16:creationId xmlns:a16="http://schemas.microsoft.com/office/drawing/2014/main" id="{B131656F-0888-9365-8DCD-B9B5CF42B081}"/>
              </a:ext>
            </a:extLst>
          </p:cNvPr>
          <p:cNvPicPr>
            <a:picLocks noChangeAspect="1"/>
          </p:cNvPicPr>
          <p:nvPr/>
        </p:nvPicPr>
        <p:blipFill>
          <a:blip r:embed="rId2"/>
          <a:stretch>
            <a:fillRect/>
          </a:stretch>
        </p:blipFill>
        <p:spPr>
          <a:xfrm>
            <a:off x="5640572" y="1116158"/>
            <a:ext cx="5608830" cy="4515107"/>
          </a:xfrm>
          <a:prstGeom prst="rect">
            <a:avLst/>
          </a:prstGeom>
        </p:spPr>
      </p:pic>
    </p:spTree>
    <p:extLst>
      <p:ext uri="{BB962C8B-B14F-4D97-AF65-F5344CB8AC3E}">
        <p14:creationId xmlns:p14="http://schemas.microsoft.com/office/powerpoint/2010/main" val="359509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DA3534D-A1B7-73BE-F59A-EDF1CB9B4FA0}"/>
              </a:ext>
            </a:extLst>
          </p:cNvPr>
          <p:cNvPicPr>
            <a:picLocks noGrp="1" noChangeAspect="1"/>
          </p:cNvPicPr>
          <p:nvPr>
            <p:ph idx="1"/>
          </p:nvPr>
        </p:nvPicPr>
        <p:blipFill>
          <a:blip r:embed="rId2"/>
          <a:stretch>
            <a:fillRect/>
          </a:stretch>
        </p:blipFill>
        <p:spPr>
          <a:xfrm>
            <a:off x="1385887" y="2255680"/>
            <a:ext cx="9420225" cy="2564395"/>
          </a:xfrm>
        </p:spPr>
      </p:pic>
      <p:sp>
        <p:nvSpPr>
          <p:cNvPr id="7" name="TextBox 6">
            <a:extLst>
              <a:ext uri="{FF2B5EF4-FFF2-40B4-BE49-F238E27FC236}">
                <a16:creationId xmlns:a16="http://schemas.microsoft.com/office/drawing/2014/main" id="{F5BCF908-E436-2476-F015-7FBF9A103B02}"/>
              </a:ext>
            </a:extLst>
          </p:cNvPr>
          <p:cNvSpPr txBox="1"/>
          <p:nvPr/>
        </p:nvSpPr>
        <p:spPr>
          <a:xfrm>
            <a:off x="2836234" y="1702613"/>
            <a:ext cx="6097772" cy="369332"/>
          </a:xfrm>
          <a:prstGeom prst="rect">
            <a:avLst/>
          </a:prstGeom>
          <a:noFill/>
        </p:spPr>
        <p:txBody>
          <a:bodyPr wrap="square">
            <a:spAutoFit/>
          </a:bodyPr>
          <a:lstStyle/>
          <a:p>
            <a:pPr algn="ctr"/>
            <a:r>
              <a:rPr lang="en-US" b="1" dirty="0"/>
              <a:t>LIVE DEMONSTRATION OF THE CODE FOR THIS OUTPUT</a:t>
            </a:r>
          </a:p>
        </p:txBody>
      </p:sp>
    </p:spTree>
    <p:extLst>
      <p:ext uri="{BB962C8B-B14F-4D97-AF65-F5344CB8AC3E}">
        <p14:creationId xmlns:p14="http://schemas.microsoft.com/office/powerpoint/2010/main" val="3376899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7EA35-9292-BD2D-19BF-3AD0292DD065}"/>
              </a:ext>
            </a:extLst>
          </p:cNvPr>
          <p:cNvSpPr>
            <a:spLocks noGrp="1"/>
          </p:cNvSpPr>
          <p:nvPr>
            <p:ph type="title"/>
          </p:nvPr>
        </p:nvSpPr>
        <p:spPr>
          <a:xfrm>
            <a:off x="1043631" y="809898"/>
            <a:ext cx="9942716" cy="1554480"/>
          </a:xfrm>
        </p:spPr>
        <p:txBody>
          <a:bodyPr anchor="ctr">
            <a:normAutofit/>
          </a:bodyPr>
          <a:lstStyle/>
          <a:p>
            <a:r>
              <a:rPr lang="en-US" sz="4800"/>
              <a:t>Coding Task 3: Extract</a:t>
            </a:r>
          </a:p>
        </p:txBody>
      </p:sp>
      <p:sp>
        <p:nvSpPr>
          <p:cNvPr id="3" name="Content Placeholder 2">
            <a:extLst>
              <a:ext uri="{FF2B5EF4-FFF2-40B4-BE49-F238E27FC236}">
                <a16:creationId xmlns:a16="http://schemas.microsoft.com/office/drawing/2014/main" id="{4C879FB1-6B56-E02C-48EE-657714B2A22C}"/>
              </a:ext>
            </a:extLst>
          </p:cNvPr>
          <p:cNvSpPr>
            <a:spLocks noGrp="1"/>
          </p:cNvSpPr>
          <p:nvPr>
            <p:ph idx="1"/>
          </p:nvPr>
        </p:nvSpPr>
        <p:spPr>
          <a:xfrm>
            <a:off x="1045028" y="3017522"/>
            <a:ext cx="9941319" cy="3124658"/>
          </a:xfrm>
        </p:spPr>
        <p:txBody>
          <a:bodyPr anchor="ctr">
            <a:normAutofit/>
          </a:bodyPr>
          <a:lstStyle/>
          <a:p>
            <a:r>
              <a:rPr lang="en-US" sz="2400"/>
              <a:t>Patient Resource: The patient ID created in Coding Task 1 was retrieved from response_ids.txt.</a:t>
            </a:r>
          </a:p>
          <a:p>
            <a:r>
              <a:rPr lang="en-US" sz="2400"/>
              <a:t>Observation Template: A JSON template for creating a Blood Pressure Observation resource was prepared using the target FHIR specifications obtained from Postman.</a:t>
            </a:r>
          </a:p>
          <a:p>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779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E6C5C747-D62E-11D4-A779-78CF27BB2305}"/>
              </a:ext>
            </a:extLst>
          </p:cNvPr>
          <p:cNvPicPr>
            <a:picLocks noGrp="1" noChangeAspect="1"/>
          </p:cNvPicPr>
          <p:nvPr>
            <p:ph idx="1"/>
          </p:nvPr>
        </p:nvPicPr>
        <p:blipFill>
          <a:blip r:embed="rId2"/>
          <a:stretch>
            <a:fillRect/>
          </a:stretch>
        </p:blipFill>
        <p:spPr>
          <a:xfrm>
            <a:off x="1452674" y="1253331"/>
            <a:ext cx="9286652" cy="4351338"/>
          </a:xfrm>
        </p:spPr>
      </p:pic>
      <p:sp>
        <p:nvSpPr>
          <p:cNvPr id="7" name="TextBox 6">
            <a:extLst>
              <a:ext uri="{FF2B5EF4-FFF2-40B4-BE49-F238E27FC236}">
                <a16:creationId xmlns:a16="http://schemas.microsoft.com/office/drawing/2014/main" id="{F700DA17-3E8E-4987-BCF1-9AAC3FE9B27A}"/>
              </a:ext>
            </a:extLst>
          </p:cNvPr>
          <p:cNvSpPr txBox="1"/>
          <p:nvPr/>
        </p:nvSpPr>
        <p:spPr>
          <a:xfrm>
            <a:off x="3264693" y="5749022"/>
            <a:ext cx="6100762" cy="369332"/>
          </a:xfrm>
          <a:prstGeom prst="rect">
            <a:avLst/>
          </a:prstGeom>
          <a:noFill/>
        </p:spPr>
        <p:txBody>
          <a:bodyPr wrap="square">
            <a:spAutoFit/>
          </a:bodyPr>
          <a:lstStyle/>
          <a:p>
            <a:pPr algn="ctr"/>
            <a:r>
              <a:rPr lang="en-US" b="1" dirty="0"/>
              <a:t>Observation JSON Structure from Postman</a:t>
            </a:r>
          </a:p>
        </p:txBody>
      </p:sp>
    </p:spTree>
    <p:extLst>
      <p:ext uri="{BB962C8B-B14F-4D97-AF65-F5344CB8AC3E}">
        <p14:creationId xmlns:p14="http://schemas.microsoft.com/office/powerpoint/2010/main" val="2278451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5B405-699A-9DA3-CF8C-003528E80BD1}"/>
              </a:ext>
            </a:extLst>
          </p:cNvPr>
          <p:cNvSpPr>
            <a:spLocks noGrp="1"/>
          </p:cNvSpPr>
          <p:nvPr>
            <p:ph type="title"/>
          </p:nvPr>
        </p:nvSpPr>
        <p:spPr>
          <a:xfrm>
            <a:off x="1043631" y="809898"/>
            <a:ext cx="9942716" cy="1554480"/>
          </a:xfrm>
        </p:spPr>
        <p:txBody>
          <a:bodyPr anchor="ctr">
            <a:normAutofit/>
          </a:bodyPr>
          <a:lstStyle/>
          <a:p>
            <a:r>
              <a:rPr lang="en-US" sz="4800"/>
              <a:t>Coding Task 3 : Transform</a:t>
            </a:r>
          </a:p>
        </p:txBody>
      </p:sp>
      <p:sp>
        <p:nvSpPr>
          <p:cNvPr id="3" name="Content Placeholder 2">
            <a:extLst>
              <a:ext uri="{FF2B5EF4-FFF2-40B4-BE49-F238E27FC236}">
                <a16:creationId xmlns:a16="http://schemas.microsoft.com/office/drawing/2014/main" id="{4A996AB6-18D6-F730-CAD4-8B8499559F84}"/>
              </a:ext>
            </a:extLst>
          </p:cNvPr>
          <p:cNvSpPr>
            <a:spLocks noGrp="1"/>
          </p:cNvSpPr>
          <p:nvPr>
            <p:ph idx="1"/>
          </p:nvPr>
        </p:nvSpPr>
        <p:spPr>
          <a:xfrm>
            <a:off x="1045028" y="3017522"/>
            <a:ext cx="9941319" cy="3124658"/>
          </a:xfrm>
        </p:spPr>
        <p:txBody>
          <a:bodyPr anchor="ctr">
            <a:normAutofit/>
          </a:bodyPr>
          <a:lstStyle/>
          <a:p>
            <a:pPr marL="0" indent="0">
              <a:buNone/>
            </a:pPr>
            <a:r>
              <a:rPr lang="en-US" sz="2400"/>
              <a:t>Observation Resource:</a:t>
            </a:r>
          </a:p>
          <a:p>
            <a:r>
              <a:rPr lang="en-US" sz="2400"/>
              <a:t>The systolic and diastolic values were populated based on the standard regulations.</a:t>
            </a:r>
          </a:p>
          <a:p>
            <a:r>
              <a:rPr lang="en-US" sz="2400"/>
              <a:t>The patient ID was linked to the Observation resource, ensuring accurate data association.</a:t>
            </a:r>
          </a:p>
          <a:p>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887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B699C-2E67-E682-AA29-995ABB0E8831}"/>
              </a:ext>
            </a:extLst>
          </p:cNvPr>
          <p:cNvSpPr>
            <a:spLocks noGrp="1"/>
          </p:cNvSpPr>
          <p:nvPr>
            <p:ph type="title"/>
          </p:nvPr>
        </p:nvSpPr>
        <p:spPr>
          <a:xfrm>
            <a:off x="1043631" y="809898"/>
            <a:ext cx="9942716" cy="1554480"/>
          </a:xfrm>
        </p:spPr>
        <p:txBody>
          <a:bodyPr anchor="ctr">
            <a:normAutofit/>
          </a:bodyPr>
          <a:lstStyle/>
          <a:p>
            <a:r>
              <a:rPr lang="en-US" sz="4800"/>
              <a:t>Coding Task 3 : Load</a:t>
            </a:r>
          </a:p>
        </p:txBody>
      </p:sp>
      <p:sp>
        <p:nvSpPr>
          <p:cNvPr id="3" name="Content Placeholder 2">
            <a:extLst>
              <a:ext uri="{FF2B5EF4-FFF2-40B4-BE49-F238E27FC236}">
                <a16:creationId xmlns:a16="http://schemas.microsoft.com/office/drawing/2014/main" id="{039B239B-99F6-B7CC-0CF0-F87D337EAEB9}"/>
              </a:ext>
            </a:extLst>
          </p:cNvPr>
          <p:cNvSpPr>
            <a:spLocks noGrp="1"/>
          </p:cNvSpPr>
          <p:nvPr>
            <p:ph idx="1"/>
          </p:nvPr>
        </p:nvSpPr>
        <p:spPr>
          <a:xfrm>
            <a:off x="1045028" y="3017522"/>
            <a:ext cx="9941319" cy="3124658"/>
          </a:xfrm>
        </p:spPr>
        <p:txBody>
          <a:bodyPr anchor="ctr">
            <a:normAutofit/>
          </a:bodyPr>
          <a:lstStyle/>
          <a:p>
            <a:pPr marL="0" indent="0">
              <a:buNone/>
            </a:pPr>
            <a:r>
              <a:rPr lang="en-US" sz="2400"/>
              <a:t>Observation Resource Creation:</a:t>
            </a:r>
          </a:p>
          <a:p>
            <a:r>
              <a:rPr lang="en-US" sz="2400"/>
              <a:t>The transformed Observation JSON was posted to the Primary Care EHR server.</a:t>
            </a:r>
          </a:p>
          <a:p>
            <a:r>
              <a:rPr lang="en-US" sz="2400"/>
              <a:t>The association with the patient ID ensured the observation data was correctly integrated into the patient's medical record.</a:t>
            </a:r>
          </a:p>
          <a:p>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743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80A986-950C-D344-B039-F07566F06240}"/>
              </a:ext>
            </a:extLst>
          </p:cNvPr>
          <p:cNvSpPr>
            <a:spLocks noGrp="1"/>
          </p:cNvSpPr>
          <p:nvPr>
            <p:ph idx="1"/>
          </p:nvPr>
        </p:nvSpPr>
        <p:spPr>
          <a:xfrm>
            <a:off x="1045028" y="3017522"/>
            <a:ext cx="9941319" cy="3124658"/>
          </a:xfrm>
        </p:spPr>
        <p:txBody>
          <a:bodyPr anchor="ctr">
            <a:normAutofit/>
          </a:bodyPr>
          <a:lstStyle/>
          <a:p>
            <a:r>
              <a:rPr lang="en-US" sz="2200"/>
              <a:t>Standardized Data Exchange: FHIR offers a contemporary, web-based method for connecting healthcare applications through standardized resources. Unlike older healthcare data exchange standards, FHIR uses a more user-friendly, web-oriented format based on developer-friendly tools such as RESTful APIs, JSON, and XML.</a:t>
            </a:r>
          </a:p>
          <a:p>
            <a:r>
              <a:rPr lang="en-US" sz="2200"/>
              <a:t>Security: FHIR prioritizes the protection of healthcare data by offering   robust security measures that safeguard patient information from unauthorized access, tampering, and cyber threats,  while ensuring privacy and enabling secure, efficient data exchange across healthcare systems.</a:t>
            </a:r>
          </a:p>
          <a:p>
            <a:endParaRPr lang="en-US" sz="2200"/>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185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B7E560-9FFF-8D62-10AF-0544AA8E1607}"/>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CODING TASK 4</a:t>
            </a:r>
          </a:p>
        </p:txBody>
      </p:sp>
      <p:grpSp>
        <p:nvGrpSpPr>
          <p:cNvPr id="12" name="Group 1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3" name="Straight Connector 1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ctor examining a child&#10;&#10;Description automatically generated">
            <a:extLst>
              <a:ext uri="{FF2B5EF4-FFF2-40B4-BE49-F238E27FC236}">
                <a16:creationId xmlns:a16="http://schemas.microsoft.com/office/drawing/2014/main" id="{65BEA266-FCE5-1474-E442-87CF97FFA192}"/>
              </a:ext>
            </a:extLst>
          </p:cNvPr>
          <p:cNvPicPr>
            <a:picLocks noChangeAspect="1"/>
          </p:cNvPicPr>
          <p:nvPr/>
        </p:nvPicPr>
        <p:blipFill>
          <a:blip r:embed="rId2"/>
          <a:stretch>
            <a:fillRect/>
          </a:stretch>
        </p:blipFill>
        <p:spPr>
          <a:xfrm>
            <a:off x="5829802" y="557360"/>
            <a:ext cx="5230369" cy="5632704"/>
          </a:xfrm>
          <a:prstGeom prst="rect">
            <a:avLst/>
          </a:prstGeom>
        </p:spPr>
      </p:pic>
    </p:spTree>
    <p:extLst>
      <p:ext uri="{BB962C8B-B14F-4D97-AF65-F5344CB8AC3E}">
        <p14:creationId xmlns:p14="http://schemas.microsoft.com/office/powerpoint/2010/main" val="582844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74DA053-0B7B-395F-019B-93632D44B6A5}"/>
              </a:ext>
            </a:extLst>
          </p:cNvPr>
          <p:cNvPicPr>
            <a:picLocks noGrp="1" noChangeAspect="1"/>
          </p:cNvPicPr>
          <p:nvPr>
            <p:ph idx="1"/>
          </p:nvPr>
        </p:nvPicPr>
        <p:blipFill>
          <a:blip r:embed="rId2"/>
          <a:stretch>
            <a:fillRect/>
          </a:stretch>
        </p:blipFill>
        <p:spPr>
          <a:xfrm>
            <a:off x="838200" y="2441366"/>
            <a:ext cx="10515600" cy="3005555"/>
          </a:xfrm>
        </p:spPr>
      </p:pic>
      <p:sp>
        <p:nvSpPr>
          <p:cNvPr id="7" name="TextBox 6">
            <a:extLst>
              <a:ext uri="{FF2B5EF4-FFF2-40B4-BE49-F238E27FC236}">
                <a16:creationId xmlns:a16="http://schemas.microsoft.com/office/drawing/2014/main" id="{4AA63C85-9E1F-D9D1-D187-43868DEF6AED}"/>
              </a:ext>
            </a:extLst>
          </p:cNvPr>
          <p:cNvSpPr txBox="1"/>
          <p:nvPr/>
        </p:nvSpPr>
        <p:spPr>
          <a:xfrm>
            <a:off x="2921295" y="1893999"/>
            <a:ext cx="6097772" cy="369332"/>
          </a:xfrm>
          <a:prstGeom prst="rect">
            <a:avLst/>
          </a:prstGeom>
          <a:noFill/>
        </p:spPr>
        <p:txBody>
          <a:bodyPr wrap="square">
            <a:spAutoFit/>
          </a:bodyPr>
          <a:lstStyle/>
          <a:p>
            <a:pPr algn="ctr"/>
            <a:r>
              <a:rPr lang="en-US" b="1" dirty="0"/>
              <a:t>LIVE DEMONSTRATION OF THE CODE FOR THIS OUTPUT</a:t>
            </a:r>
          </a:p>
        </p:txBody>
      </p:sp>
    </p:spTree>
    <p:extLst>
      <p:ext uri="{BB962C8B-B14F-4D97-AF65-F5344CB8AC3E}">
        <p14:creationId xmlns:p14="http://schemas.microsoft.com/office/powerpoint/2010/main" val="1750133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AAB45-C05F-56F5-FCA7-FD939DEA47A0}"/>
              </a:ext>
            </a:extLst>
          </p:cNvPr>
          <p:cNvSpPr>
            <a:spLocks noGrp="1"/>
          </p:cNvSpPr>
          <p:nvPr>
            <p:ph type="title"/>
          </p:nvPr>
        </p:nvSpPr>
        <p:spPr>
          <a:xfrm>
            <a:off x="1043631" y="809898"/>
            <a:ext cx="9942716" cy="1554480"/>
          </a:xfrm>
        </p:spPr>
        <p:txBody>
          <a:bodyPr anchor="ctr">
            <a:normAutofit/>
          </a:bodyPr>
          <a:lstStyle/>
          <a:p>
            <a:r>
              <a:rPr lang="en-US" sz="4800"/>
              <a:t>Coding Task 4: Extract</a:t>
            </a:r>
          </a:p>
        </p:txBody>
      </p:sp>
      <p:sp>
        <p:nvSpPr>
          <p:cNvPr id="3" name="Content Placeholder 2">
            <a:extLst>
              <a:ext uri="{FF2B5EF4-FFF2-40B4-BE49-F238E27FC236}">
                <a16:creationId xmlns:a16="http://schemas.microsoft.com/office/drawing/2014/main" id="{5AFDD07D-68EB-1E92-70FC-5F979F0B4725}"/>
              </a:ext>
            </a:extLst>
          </p:cNvPr>
          <p:cNvSpPr>
            <a:spLocks noGrp="1"/>
          </p:cNvSpPr>
          <p:nvPr>
            <p:ph idx="1"/>
          </p:nvPr>
        </p:nvSpPr>
        <p:spPr>
          <a:xfrm>
            <a:off x="1045028" y="3017522"/>
            <a:ext cx="9941319" cy="3124658"/>
          </a:xfrm>
        </p:spPr>
        <p:txBody>
          <a:bodyPr anchor="ctr">
            <a:normAutofit/>
          </a:bodyPr>
          <a:lstStyle/>
          <a:p>
            <a:r>
              <a:rPr lang="en-US" sz="2400"/>
              <a:t>Patient Resource: The patient ID created in Coding Task 1 was retrieved from response_ids.txt.</a:t>
            </a:r>
          </a:p>
          <a:p>
            <a:r>
              <a:rPr lang="en-US" sz="2400"/>
              <a:t>Procedure Template: A JSON template for creating a Procedure resource was prepared based on FHIR specifications, ensuring alignment with the Primary Care EHR server requirements.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532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E915308F-7757-F97B-3C71-494EDE415BB6}"/>
              </a:ext>
            </a:extLst>
          </p:cNvPr>
          <p:cNvPicPr>
            <a:picLocks noGrp="1" noChangeAspect="1"/>
          </p:cNvPicPr>
          <p:nvPr>
            <p:ph idx="1"/>
          </p:nvPr>
        </p:nvPicPr>
        <p:blipFill>
          <a:blip r:embed="rId2"/>
          <a:stretch>
            <a:fillRect/>
          </a:stretch>
        </p:blipFill>
        <p:spPr>
          <a:xfrm>
            <a:off x="1549773" y="1354137"/>
            <a:ext cx="9092453" cy="4351338"/>
          </a:xfrm>
        </p:spPr>
      </p:pic>
      <p:sp>
        <p:nvSpPr>
          <p:cNvPr id="7" name="TextBox 6">
            <a:extLst>
              <a:ext uri="{FF2B5EF4-FFF2-40B4-BE49-F238E27FC236}">
                <a16:creationId xmlns:a16="http://schemas.microsoft.com/office/drawing/2014/main" id="{43FABBBF-C219-82C7-FBD7-B5473E4FCD73}"/>
              </a:ext>
            </a:extLst>
          </p:cNvPr>
          <p:cNvSpPr txBox="1"/>
          <p:nvPr/>
        </p:nvSpPr>
        <p:spPr>
          <a:xfrm>
            <a:off x="3164681" y="5901809"/>
            <a:ext cx="6100762" cy="369332"/>
          </a:xfrm>
          <a:prstGeom prst="rect">
            <a:avLst/>
          </a:prstGeom>
          <a:noFill/>
        </p:spPr>
        <p:txBody>
          <a:bodyPr wrap="square">
            <a:spAutoFit/>
          </a:bodyPr>
          <a:lstStyle/>
          <a:p>
            <a:pPr algn="ctr"/>
            <a:r>
              <a:rPr lang="en-US" b="1" dirty="0"/>
              <a:t>Procedure JSON Structure from Postman</a:t>
            </a:r>
          </a:p>
        </p:txBody>
      </p:sp>
    </p:spTree>
    <p:extLst>
      <p:ext uri="{BB962C8B-B14F-4D97-AF65-F5344CB8AC3E}">
        <p14:creationId xmlns:p14="http://schemas.microsoft.com/office/powerpoint/2010/main" val="1838822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9E21A-4E8A-35FE-0ADC-33B5F277EC8B}"/>
              </a:ext>
            </a:extLst>
          </p:cNvPr>
          <p:cNvSpPr>
            <a:spLocks noGrp="1"/>
          </p:cNvSpPr>
          <p:nvPr>
            <p:ph type="title"/>
          </p:nvPr>
        </p:nvSpPr>
        <p:spPr>
          <a:xfrm>
            <a:off x="1043631" y="809898"/>
            <a:ext cx="9942716" cy="1554480"/>
          </a:xfrm>
        </p:spPr>
        <p:txBody>
          <a:bodyPr anchor="ctr">
            <a:normAutofit/>
          </a:bodyPr>
          <a:lstStyle/>
          <a:p>
            <a:r>
              <a:rPr lang="en-US" sz="4800"/>
              <a:t>Coding Task 4 : Transform</a:t>
            </a:r>
          </a:p>
        </p:txBody>
      </p:sp>
      <p:sp>
        <p:nvSpPr>
          <p:cNvPr id="3" name="Content Placeholder 2">
            <a:extLst>
              <a:ext uri="{FF2B5EF4-FFF2-40B4-BE49-F238E27FC236}">
                <a16:creationId xmlns:a16="http://schemas.microsoft.com/office/drawing/2014/main" id="{BF43E2C4-6BC9-783B-EBA2-4852FDB59AEF}"/>
              </a:ext>
            </a:extLst>
          </p:cNvPr>
          <p:cNvSpPr>
            <a:spLocks noGrp="1"/>
          </p:cNvSpPr>
          <p:nvPr>
            <p:ph idx="1"/>
          </p:nvPr>
        </p:nvSpPr>
        <p:spPr>
          <a:xfrm>
            <a:off x="1045028" y="3017522"/>
            <a:ext cx="9941319" cy="3124658"/>
          </a:xfrm>
        </p:spPr>
        <p:txBody>
          <a:bodyPr anchor="ctr">
            <a:normAutofit/>
          </a:bodyPr>
          <a:lstStyle/>
          <a:p>
            <a:r>
              <a:rPr lang="en-US" sz="2400"/>
              <a:t>Relevant fields, including procedure type, performed date, and outcome status were populated.</a:t>
            </a:r>
          </a:p>
          <a:p>
            <a:r>
              <a:rPr lang="en-US" sz="2400"/>
              <a:t>Standardized SNOMED codes and references were integrated into the resource to maintain terminology compliance.</a:t>
            </a:r>
          </a:p>
          <a:p>
            <a:r>
              <a:rPr lang="en-US" sz="2400"/>
              <a:t>The patient ID was linked to the Procedure resource, ensuring correct data association.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859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D4281-1FF7-9376-7750-403031AA4266}"/>
              </a:ext>
            </a:extLst>
          </p:cNvPr>
          <p:cNvSpPr>
            <a:spLocks noGrp="1"/>
          </p:cNvSpPr>
          <p:nvPr>
            <p:ph type="title"/>
          </p:nvPr>
        </p:nvSpPr>
        <p:spPr>
          <a:xfrm>
            <a:off x="1043631" y="809898"/>
            <a:ext cx="9942716" cy="1554480"/>
          </a:xfrm>
        </p:spPr>
        <p:txBody>
          <a:bodyPr anchor="ctr">
            <a:normAutofit/>
          </a:bodyPr>
          <a:lstStyle/>
          <a:p>
            <a:r>
              <a:rPr lang="en-US" sz="4800"/>
              <a:t>Coding Task 4 : Load</a:t>
            </a:r>
          </a:p>
        </p:txBody>
      </p:sp>
      <p:sp>
        <p:nvSpPr>
          <p:cNvPr id="3" name="Content Placeholder 2">
            <a:extLst>
              <a:ext uri="{FF2B5EF4-FFF2-40B4-BE49-F238E27FC236}">
                <a16:creationId xmlns:a16="http://schemas.microsoft.com/office/drawing/2014/main" id="{A6FE2B19-9B0D-5620-91A3-8F681E1651F4}"/>
              </a:ext>
            </a:extLst>
          </p:cNvPr>
          <p:cNvSpPr>
            <a:spLocks noGrp="1"/>
          </p:cNvSpPr>
          <p:nvPr>
            <p:ph idx="1"/>
          </p:nvPr>
        </p:nvSpPr>
        <p:spPr>
          <a:xfrm>
            <a:off x="1045028" y="3017522"/>
            <a:ext cx="9941319" cy="3124658"/>
          </a:xfrm>
        </p:spPr>
        <p:txBody>
          <a:bodyPr anchor="ctr">
            <a:normAutofit/>
          </a:bodyPr>
          <a:lstStyle/>
          <a:p>
            <a:r>
              <a:rPr lang="en-US" sz="2400"/>
              <a:t>The transformed Procedure JSON was posted to the Primary Care EHR server.</a:t>
            </a:r>
          </a:p>
          <a:p>
            <a:r>
              <a:rPr lang="en-US" sz="2400"/>
              <a:t>The resource was successfully linked to the patient ID, ensuring the procedure was correctly associated with the patient’s medical history.</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123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31CBEF-52D3-5DE4-8E1A-F3FED38ECA45}"/>
              </a:ext>
            </a:extLst>
          </p:cNvPr>
          <p:cNvSpPr>
            <a:spLocks noGrp="1"/>
          </p:cNvSpPr>
          <p:nvPr>
            <p:ph type="title"/>
          </p:nvPr>
        </p:nvSpPr>
        <p:spPr>
          <a:xfrm>
            <a:off x="1043631" y="809898"/>
            <a:ext cx="9942716" cy="1554480"/>
          </a:xfrm>
        </p:spPr>
        <p:txBody>
          <a:bodyPr anchor="ctr">
            <a:normAutofit/>
          </a:bodyPr>
          <a:lstStyle/>
          <a:p>
            <a:r>
              <a:rPr lang="en-US" sz="4800"/>
              <a:t>Insights and Visualizations</a:t>
            </a:r>
          </a:p>
        </p:txBody>
      </p:sp>
      <p:sp>
        <p:nvSpPr>
          <p:cNvPr id="3" name="Content Placeholder 2">
            <a:extLst>
              <a:ext uri="{FF2B5EF4-FFF2-40B4-BE49-F238E27FC236}">
                <a16:creationId xmlns:a16="http://schemas.microsoft.com/office/drawing/2014/main" id="{C3487A7D-5A3F-7F52-0A4A-21E7F6027E7E}"/>
              </a:ext>
            </a:extLst>
          </p:cNvPr>
          <p:cNvSpPr>
            <a:spLocks noGrp="1"/>
          </p:cNvSpPr>
          <p:nvPr>
            <p:ph idx="1"/>
          </p:nvPr>
        </p:nvSpPr>
        <p:spPr>
          <a:xfrm>
            <a:off x="1045028" y="2508070"/>
            <a:ext cx="9941319" cy="3634110"/>
          </a:xfrm>
        </p:spPr>
        <p:txBody>
          <a:bodyPr anchor="ctr">
            <a:normAutofit/>
          </a:bodyPr>
          <a:lstStyle/>
          <a:p>
            <a:r>
              <a:rPr lang="en-US" sz="2200" dirty="0"/>
              <a:t>Insights and visualizations in healthcare data play a pivotal role in identifying patterns and outliers, enabling early detection of diseases, and supporting predictive analytics. These tools empower healthcare professionals to allocate resources efficiently, improve patient outcomes, and support evidence-based policy-making.</a:t>
            </a:r>
          </a:p>
          <a:p>
            <a:r>
              <a:rPr lang="en-US" sz="2200" dirty="0"/>
              <a:t>Visualizations are a useful tool to understand and analyze the trends of patient data in healthcare servers, and these visualizations can be very helpful in enhancing clinical decision-making. </a:t>
            </a:r>
            <a:br>
              <a:rPr lang="en-US" sz="2200" dirty="0"/>
            </a:br>
            <a:endParaRPr lang="en-US" sz="2200" dirty="0"/>
          </a:p>
          <a:p>
            <a:endParaRPr lang="en-US" sz="2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38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01FA02-086C-06C8-DBA9-F8A5F87104F9}"/>
              </a:ext>
            </a:extLst>
          </p:cNvPr>
          <p:cNvSpPr>
            <a:spLocks noGrp="1"/>
          </p:cNvSpPr>
          <p:nvPr>
            <p:ph type="title"/>
          </p:nvPr>
        </p:nvSpPr>
        <p:spPr>
          <a:xfrm>
            <a:off x="1043631" y="873940"/>
            <a:ext cx="5052369" cy="1035781"/>
          </a:xfrm>
        </p:spPr>
        <p:txBody>
          <a:bodyPr anchor="ctr">
            <a:normAutofit/>
          </a:bodyPr>
          <a:lstStyle/>
          <a:p>
            <a:r>
              <a:rPr lang="en-US" sz="3300"/>
              <a:t>Barplot of gender distribution in OpenEMR</a:t>
            </a:r>
          </a:p>
        </p:txBody>
      </p:sp>
      <p:sp>
        <p:nvSpPr>
          <p:cNvPr id="3" name="Content Placeholder 2">
            <a:extLst>
              <a:ext uri="{FF2B5EF4-FFF2-40B4-BE49-F238E27FC236}">
                <a16:creationId xmlns:a16="http://schemas.microsoft.com/office/drawing/2014/main" id="{45FC7A8B-4FE3-5C03-A273-1E56EF1D56F2}"/>
              </a:ext>
            </a:extLst>
          </p:cNvPr>
          <p:cNvSpPr>
            <a:spLocks noGrp="1"/>
          </p:cNvSpPr>
          <p:nvPr>
            <p:ph idx="1"/>
          </p:nvPr>
        </p:nvSpPr>
        <p:spPr>
          <a:xfrm>
            <a:off x="1045029" y="2524721"/>
            <a:ext cx="4991629" cy="3677123"/>
          </a:xfrm>
        </p:spPr>
        <p:txBody>
          <a:bodyPr anchor="ctr">
            <a:normAutofit/>
          </a:bodyPr>
          <a:lstStyle/>
          <a:p>
            <a:pPr marL="0" indent="0">
              <a:buNone/>
            </a:pPr>
            <a:r>
              <a:rPr lang="en-US" sz="1800" dirty="0"/>
              <a:t>To understand the gender distribution in the </a:t>
            </a:r>
            <a:r>
              <a:rPr lang="en-US" sz="1800" dirty="0" err="1"/>
              <a:t>OpenEMR</a:t>
            </a:r>
            <a:r>
              <a:rPr lang="en-US" sz="1800" dirty="0"/>
              <a:t> server, a function was defined to count the occurrences of a particular gender. The obtained results are plotted as a </a:t>
            </a:r>
            <a:r>
              <a:rPr lang="en-US" sz="1800" dirty="0" err="1"/>
              <a:t>barplot</a:t>
            </a:r>
            <a:r>
              <a:rPr lang="en-US" sz="1800" dirty="0"/>
              <a:t> to gain insights.</a:t>
            </a:r>
            <a:br>
              <a:rPr lang="en-US" sz="1800" dirty="0"/>
            </a:br>
            <a:br>
              <a:rPr lang="en-US" sz="1800" dirty="0"/>
            </a:br>
            <a:endParaRPr lang="en-US" sz="1800" dirty="0"/>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pink squares with white text&#10;&#10;Description automatically generated">
            <a:extLst>
              <a:ext uri="{FF2B5EF4-FFF2-40B4-BE49-F238E27FC236}">
                <a16:creationId xmlns:a16="http://schemas.microsoft.com/office/drawing/2014/main" id="{B2FC04EE-3E60-9D7F-F603-3E8363F9EAE6}"/>
              </a:ext>
            </a:extLst>
          </p:cNvPr>
          <p:cNvPicPr>
            <a:picLocks noChangeAspect="1"/>
          </p:cNvPicPr>
          <p:nvPr/>
        </p:nvPicPr>
        <p:blipFill>
          <a:blip r:embed="rId2"/>
          <a:stretch>
            <a:fillRect/>
          </a:stretch>
        </p:blipFill>
        <p:spPr>
          <a:xfrm>
            <a:off x="6930493" y="1875423"/>
            <a:ext cx="4223252" cy="3167438"/>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96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55F19-113C-4370-1540-655ED409858E}"/>
              </a:ext>
            </a:extLst>
          </p:cNvPr>
          <p:cNvSpPr>
            <a:spLocks noGrp="1"/>
          </p:cNvSpPr>
          <p:nvPr>
            <p:ph type="title"/>
          </p:nvPr>
        </p:nvSpPr>
        <p:spPr>
          <a:xfrm>
            <a:off x="1043631" y="873940"/>
            <a:ext cx="5052369" cy="1035781"/>
          </a:xfrm>
        </p:spPr>
        <p:txBody>
          <a:bodyPr anchor="ctr">
            <a:normAutofit/>
          </a:bodyPr>
          <a:lstStyle/>
          <a:p>
            <a:r>
              <a:rPr lang="en-US" sz="3300"/>
              <a:t>Piechart of Gender Distribution Born After 1990</a:t>
            </a:r>
          </a:p>
        </p:txBody>
      </p:sp>
      <p:sp>
        <p:nvSpPr>
          <p:cNvPr id="3" name="Content Placeholder 2">
            <a:extLst>
              <a:ext uri="{FF2B5EF4-FFF2-40B4-BE49-F238E27FC236}">
                <a16:creationId xmlns:a16="http://schemas.microsoft.com/office/drawing/2014/main" id="{DF62EF8B-2814-E813-E2F3-3F3C4EDC54AD}"/>
              </a:ext>
            </a:extLst>
          </p:cNvPr>
          <p:cNvSpPr>
            <a:spLocks noGrp="1"/>
          </p:cNvSpPr>
          <p:nvPr>
            <p:ph idx="1"/>
          </p:nvPr>
        </p:nvSpPr>
        <p:spPr>
          <a:xfrm>
            <a:off x="1045029" y="2524721"/>
            <a:ext cx="4991629" cy="3677123"/>
          </a:xfrm>
        </p:spPr>
        <p:txBody>
          <a:bodyPr anchor="ctr">
            <a:normAutofit/>
          </a:bodyPr>
          <a:lstStyle/>
          <a:p>
            <a:r>
              <a:rPr lang="en-US" sz="1800"/>
              <a:t>To understand the gender distribution in the OpenEMR server that is born at a certain time, a function was defined to count the occurrences of a particular gender whose date of birth is greater than '1990-01-01’, and these results were plotted as a pie chart.</a:t>
            </a:r>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red circle with black text&#10;&#10;Description automatically generated">
            <a:extLst>
              <a:ext uri="{FF2B5EF4-FFF2-40B4-BE49-F238E27FC236}">
                <a16:creationId xmlns:a16="http://schemas.microsoft.com/office/drawing/2014/main" id="{249FEB0E-141F-5946-0A33-6D2E9D23A5E6}"/>
              </a:ext>
            </a:extLst>
          </p:cNvPr>
          <p:cNvPicPr>
            <a:picLocks noChangeAspect="1"/>
          </p:cNvPicPr>
          <p:nvPr/>
        </p:nvPicPr>
        <p:blipFill>
          <a:blip r:embed="rId2"/>
          <a:stretch>
            <a:fillRect/>
          </a:stretch>
        </p:blipFill>
        <p:spPr>
          <a:xfrm>
            <a:off x="6930493" y="1875423"/>
            <a:ext cx="4223252" cy="3167438"/>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52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953E88-B6BB-E1A3-FBF4-95FDD00499D3}"/>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kern="1200">
                <a:solidFill>
                  <a:schemeClr val="tx1"/>
                </a:solidFill>
                <a:latin typeface="+mj-lt"/>
                <a:ea typeface="+mj-ea"/>
                <a:cs typeface="+mj-cs"/>
              </a:rPr>
              <a:t>CHALLENGES AND LESSONS LEARNED</a:t>
            </a: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47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0EB72-5E9F-8889-779C-9D78B0184D65}"/>
              </a:ext>
            </a:extLst>
          </p:cNvPr>
          <p:cNvSpPr>
            <a:spLocks noGrp="1"/>
          </p:cNvSpPr>
          <p:nvPr>
            <p:ph type="title"/>
          </p:nvPr>
        </p:nvSpPr>
        <p:spPr>
          <a:xfrm>
            <a:off x="1043631" y="809898"/>
            <a:ext cx="9942716" cy="1554480"/>
          </a:xfrm>
        </p:spPr>
        <p:txBody>
          <a:bodyPr anchor="ctr">
            <a:normAutofit/>
          </a:bodyPr>
          <a:lstStyle/>
          <a:p>
            <a:r>
              <a:rPr lang="en-US" sz="4800"/>
              <a:t>Purpose</a:t>
            </a:r>
          </a:p>
        </p:txBody>
      </p:sp>
      <p:sp>
        <p:nvSpPr>
          <p:cNvPr id="3" name="Content Placeholder 2">
            <a:extLst>
              <a:ext uri="{FF2B5EF4-FFF2-40B4-BE49-F238E27FC236}">
                <a16:creationId xmlns:a16="http://schemas.microsoft.com/office/drawing/2014/main" id="{B37C2E47-9BA5-B87D-2597-371661B21EFD}"/>
              </a:ext>
            </a:extLst>
          </p:cNvPr>
          <p:cNvSpPr>
            <a:spLocks noGrp="1"/>
          </p:cNvSpPr>
          <p:nvPr>
            <p:ph idx="1"/>
          </p:nvPr>
        </p:nvSpPr>
        <p:spPr>
          <a:xfrm>
            <a:off x="1045028" y="3017522"/>
            <a:ext cx="9941319" cy="3124658"/>
          </a:xfrm>
        </p:spPr>
        <p:txBody>
          <a:bodyPr anchor="ctr">
            <a:normAutofit/>
          </a:bodyPr>
          <a:lstStyle/>
          <a:p>
            <a:pPr marL="0" indent="0">
              <a:buNone/>
            </a:pPr>
            <a:r>
              <a:rPr lang="en-US" sz="2400"/>
              <a:t>Our ETL pipeline aims to streamline the process of accessing patient and clinical data, enriching it with terminology services, and ensuring seamless integration into target systems. By leveraging FHIR APIs, the project demonstrates how healthcare data can be standardized and shared across systems to enhance clinical workflows and healthcare interoperability.</a:t>
            </a:r>
            <a:br>
              <a:rPr lang="en-US" sz="2400"/>
            </a:br>
            <a:endParaRPr lang="en-US" sz="2400"/>
          </a:p>
          <a:p>
            <a:pPr marL="0" indent="0">
              <a:buNone/>
            </a:pPr>
            <a:endParaRPr lang="en-US" sz="2400"/>
          </a:p>
        </p:txBody>
      </p:sp>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281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57C55C-73D7-1BD9-3626-7E9A44E811FA}"/>
              </a:ext>
            </a:extLst>
          </p:cNvPr>
          <p:cNvSpPr>
            <a:spLocks noGrp="1"/>
          </p:cNvSpPr>
          <p:nvPr>
            <p:ph type="title"/>
          </p:nvPr>
        </p:nvSpPr>
        <p:spPr>
          <a:xfrm>
            <a:off x="1043631" y="809898"/>
            <a:ext cx="9942716" cy="1554480"/>
          </a:xfrm>
        </p:spPr>
        <p:txBody>
          <a:bodyPr anchor="ctr">
            <a:normAutofit/>
          </a:bodyPr>
          <a:lstStyle/>
          <a:p>
            <a:r>
              <a:rPr lang="en-US" sz="4800"/>
              <a:t>Challenges</a:t>
            </a:r>
          </a:p>
        </p:txBody>
      </p:sp>
      <p:sp>
        <p:nvSpPr>
          <p:cNvPr id="3" name="Content Placeholder 2">
            <a:extLst>
              <a:ext uri="{FF2B5EF4-FFF2-40B4-BE49-F238E27FC236}">
                <a16:creationId xmlns:a16="http://schemas.microsoft.com/office/drawing/2014/main" id="{CBC222A8-2EDB-1388-08BC-AFDA89BDA727}"/>
              </a:ext>
            </a:extLst>
          </p:cNvPr>
          <p:cNvSpPr>
            <a:spLocks noGrp="1"/>
          </p:cNvSpPr>
          <p:nvPr>
            <p:ph idx="1"/>
          </p:nvPr>
        </p:nvSpPr>
        <p:spPr>
          <a:xfrm>
            <a:off x="1045028" y="3017522"/>
            <a:ext cx="9941319" cy="3124658"/>
          </a:xfrm>
        </p:spPr>
        <p:txBody>
          <a:bodyPr anchor="ctr">
            <a:normAutofit/>
          </a:bodyPr>
          <a:lstStyle/>
          <a:p>
            <a:r>
              <a:rPr lang="en-US" sz="2200" dirty="0"/>
              <a:t>FHIR Standard Complexity:</a:t>
            </a:r>
            <a:br>
              <a:rPr lang="en-US" sz="2200" dirty="0"/>
            </a:br>
            <a:r>
              <a:rPr lang="en-US" sz="2200" dirty="0"/>
              <a:t>Understanding and implementing FHIR resource structures and API interactions required extensive research and iterative testing.</a:t>
            </a:r>
          </a:p>
          <a:p>
            <a:r>
              <a:rPr lang="en-US" sz="2200" dirty="0"/>
              <a:t>Data Transformation Issues:</a:t>
            </a:r>
            <a:br>
              <a:rPr lang="en-US" sz="2200" dirty="0"/>
            </a:br>
            <a:r>
              <a:rPr lang="en-US" sz="2200" dirty="0"/>
              <a:t>Ensuring transformed data aligned with the target server’s requirements posed challenges, especially for complex resources like Condition and Patient.</a:t>
            </a:r>
          </a:p>
          <a:p>
            <a:r>
              <a:rPr lang="en-US" sz="2200" dirty="0"/>
              <a:t>Authentication and API Failures:</a:t>
            </a:r>
            <a:br>
              <a:rPr lang="en-US" sz="2200" dirty="0"/>
            </a:br>
            <a:r>
              <a:rPr lang="en-US" sz="2200" dirty="0"/>
              <a:t>Configuring OAuth 2.0 for secure server access and debugging failed API calls required significant effort and robust error handling.</a:t>
            </a:r>
          </a:p>
          <a:p>
            <a:endParaRPr lang="en-US" sz="2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00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60A10-47D4-7892-7FB1-A1BD8227AEA0}"/>
              </a:ext>
            </a:extLst>
          </p:cNvPr>
          <p:cNvSpPr>
            <a:spLocks noGrp="1"/>
          </p:cNvSpPr>
          <p:nvPr>
            <p:ph type="title"/>
          </p:nvPr>
        </p:nvSpPr>
        <p:spPr>
          <a:xfrm>
            <a:off x="1043631" y="809898"/>
            <a:ext cx="9942716" cy="1554480"/>
          </a:xfrm>
        </p:spPr>
        <p:txBody>
          <a:bodyPr anchor="ctr">
            <a:normAutofit/>
          </a:bodyPr>
          <a:lstStyle/>
          <a:p>
            <a:r>
              <a:rPr lang="en-US" sz="4800"/>
              <a:t>Lessons Learned</a:t>
            </a:r>
          </a:p>
        </p:txBody>
      </p:sp>
      <p:sp>
        <p:nvSpPr>
          <p:cNvPr id="3" name="Content Placeholder 2">
            <a:extLst>
              <a:ext uri="{FF2B5EF4-FFF2-40B4-BE49-F238E27FC236}">
                <a16:creationId xmlns:a16="http://schemas.microsoft.com/office/drawing/2014/main" id="{6959C853-2CD8-4BB6-D881-F0CA4AC4882C}"/>
              </a:ext>
            </a:extLst>
          </p:cNvPr>
          <p:cNvSpPr>
            <a:spLocks noGrp="1"/>
          </p:cNvSpPr>
          <p:nvPr>
            <p:ph idx="1"/>
          </p:nvPr>
        </p:nvSpPr>
        <p:spPr>
          <a:xfrm>
            <a:off x="1045028" y="3017522"/>
            <a:ext cx="9941319" cy="3124658"/>
          </a:xfrm>
        </p:spPr>
        <p:txBody>
          <a:bodyPr anchor="ctr">
            <a:normAutofit/>
          </a:bodyPr>
          <a:lstStyle/>
          <a:p>
            <a:r>
              <a:rPr lang="en-US" sz="2200"/>
              <a:t>Value of Standards:</a:t>
            </a:r>
            <a:br>
              <a:rPr lang="en-US" sz="2200"/>
            </a:br>
            <a:r>
              <a:rPr lang="en-US" sz="2200"/>
              <a:t>Adhering to FHIR and SNOMED standards ensures interoperability and enhances the reliability of healthcare data exchange.</a:t>
            </a:r>
          </a:p>
          <a:p>
            <a:r>
              <a:rPr lang="en-US" sz="2200"/>
              <a:t>Automation Enhances Efficiency:</a:t>
            </a:r>
            <a:br>
              <a:rPr lang="en-US" sz="2200"/>
            </a:br>
            <a:r>
              <a:rPr lang="en-US" sz="2200"/>
              <a:t>Automating tasks like ID generation and error logging streamlined processes and minimized errors.</a:t>
            </a:r>
          </a:p>
          <a:p>
            <a:r>
              <a:rPr lang="en-US" sz="2200"/>
              <a:t>Iterative Development Matters:</a:t>
            </a:r>
            <a:br>
              <a:rPr lang="en-US" sz="2200"/>
            </a:br>
            <a:r>
              <a:rPr lang="en-US" sz="2200"/>
              <a:t>Breaking the project into smaller tasks improved debugging, testing, and resource allocation, leading to better overall outcomes.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715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5DAB8-B567-871E-AD44-119FA5002DE1}"/>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 </a:t>
            </a:r>
          </a:p>
        </p:txBody>
      </p:sp>
      <p:pic>
        <p:nvPicPr>
          <p:cNvPr id="19" name="Graphic 18" descr="Accept">
            <a:extLst>
              <a:ext uri="{FF2B5EF4-FFF2-40B4-BE49-F238E27FC236}">
                <a16:creationId xmlns:a16="http://schemas.microsoft.com/office/drawing/2014/main" id="{72C14053-367B-F709-370E-4740B6BE79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6" name="Group 25">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7" name="Freeform: Shape 26">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2662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30A72-8B81-D873-08A9-AD0937F2CFE7}"/>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Question And Answer Session</a:t>
            </a:r>
          </a:p>
        </p:txBody>
      </p:sp>
      <p:grpSp>
        <p:nvGrpSpPr>
          <p:cNvPr id="39" name="Group 38">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40" name="Straight Connector 39">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person with a question mark&#10;&#10;Description automatically generated">
            <a:extLst>
              <a:ext uri="{FF2B5EF4-FFF2-40B4-BE49-F238E27FC236}">
                <a16:creationId xmlns:a16="http://schemas.microsoft.com/office/drawing/2014/main" id="{074FC882-000E-3C2D-D3A4-24E2F6B42CEC}"/>
              </a:ext>
            </a:extLst>
          </p:cNvPr>
          <p:cNvPicPr>
            <a:picLocks noChangeAspect="1"/>
          </p:cNvPicPr>
          <p:nvPr/>
        </p:nvPicPr>
        <p:blipFill>
          <a:blip r:embed="rId2"/>
          <a:stretch>
            <a:fillRect/>
          </a:stretch>
        </p:blipFill>
        <p:spPr>
          <a:xfrm>
            <a:off x="5640572" y="2469288"/>
            <a:ext cx="5608830" cy="1808847"/>
          </a:xfrm>
          <a:prstGeom prst="rect">
            <a:avLst/>
          </a:prstGeom>
        </p:spPr>
      </p:pic>
    </p:spTree>
    <p:extLst>
      <p:ext uri="{BB962C8B-B14F-4D97-AF65-F5344CB8AC3E}">
        <p14:creationId xmlns:p14="http://schemas.microsoft.com/office/powerpoint/2010/main" val="3222086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E77555-3765-9BC6-DE16-E686A24BEC57}"/>
              </a:ext>
            </a:extLst>
          </p:cNvPr>
          <p:cNvSpPr>
            <a:spLocks noGrp="1"/>
          </p:cNvSpPr>
          <p:nvPr>
            <p:ph type="title"/>
          </p:nvPr>
        </p:nvSpPr>
        <p:spPr>
          <a:xfrm>
            <a:off x="1043631" y="809898"/>
            <a:ext cx="9942716" cy="1554480"/>
          </a:xfrm>
        </p:spPr>
        <p:txBody>
          <a:bodyPr anchor="ctr">
            <a:normAutofit/>
          </a:bodyPr>
          <a:lstStyle/>
          <a:p>
            <a:r>
              <a:rPr lang="en-US" sz="4800"/>
              <a:t>Link to the Project Repository </a:t>
            </a:r>
          </a:p>
        </p:txBody>
      </p:sp>
      <p:sp>
        <p:nvSpPr>
          <p:cNvPr id="3" name="Content Placeholder 2">
            <a:extLst>
              <a:ext uri="{FF2B5EF4-FFF2-40B4-BE49-F238E27FC236}">
                <a16:creationId xmlns:a16="http://schemas.microsoft.com/office/drawing/2014/main" id="{998B9E91-5464-F524-3B2A-A0ECDEE59E5D}"/>
              </a:ext>
            </a:extLst>
          </p:cNvPr>
          <p:cNvSpPr>
            <a:spLocks noGrp="1"/>
          </p:cNvSpPr>
          <p:nvPr>
            <p:ph idx="1"/>
          </p:nvPr>
        </p:nvSpPr>
        <p:spPr>
          <a:xfrm>
            <a:off x="1043631" y="3361103"/>
            <a:ext cx="9941319" cy="1977656"/>
          </a:xfrm>
        </p:spPr>
        <p:txBody>
          <a:bodyPr anchor="ctr">
            <a:normAutofit/>
          </a:bodyPr>
          <a:lstStyle/>
          <a:p>
            <a:pPr marL="0" indent="0">
              <a:buNone/>
            </a:pPr>
            <a:r>
              <a:rPr lang="en-US" sz="2400" dirty="0">
                <a:hlinkClick r:id="rId2"/>
              </a:rPr>
              <a:t>https://github.iu.edu/ajilla/group_2_project?tab=readme-ov-file</a:t>
            </a:r>
            <a:endParaRPr lang="en-US" sz="2400" dirty="0"/>
          </a:p>
          <a:p>
            <a:pPr marL="0" indent="0">
              <a:buNone/>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440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91EFE-C706-22E6-4388-AE804255523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ETL Pipeline Overview</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omputer system&#10;&#10;Description automatically generated">
            <a:extLst>
              <a:ext uri="{FF2B5EF4-FFF2-40B4-BE49-F238E27FC236}">
                <a16:creationId xmlns:a16="http://schemas.microsoft.com/office/drawing/2014/main" id="{CAAD71CB-5DB5-0125-51BD-33FB6CBAB091}"/>
              </a:ext>
            </a:extLst>
          </p:cNvPr>
          <p:cNvPicPr>
            <a:picLocks noGrp="1" noChangeAspect="1"/>
          </p:cNvPicPr>
          <p:nvPr>
            <p:ph idx="1"/>
          </p:nvPr>
        </p:nvPicPr>
        <p:blipFill>
          <a:blip r:embed="rId2"/>
          <a:stretch>
            <a:fillRect/>
          </a:stretch>
        </p:blipFill>
        <p:spPr>
          <a:xfrm>
            <a:off x="545238" y="1277091"/>
            <a:ext cx="7608304" cy="4374773"/>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752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5B8B13-175F-9813-41CF-C45BA25FA331}"/>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CODING TASK 1</a:t>
            </a:r>
          </a:p>
        </p:txBody>
      </p:sp>
      <p:grpSp>
        <p:nvGrpSpPr>
          <p:cNvPr id="12" name="Group 1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3" name="Straight Connector 1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in a white coat and stethoscope pointing at a patient&#10;&#10;Description automatically generated">
            <a:extLst>
              <a:ext uri="{FF2B5EF4-FFF2-40B4-BE49-F238E27FC236}">
                <a16:creationId xmlns:a16="http://schemas.microsoft.com/office/drawing/2014/main" id="{2F7C38E0-DB97-4F71-4386-A528F2D3EF86}"/>
              </a:ext>
            </a:extLst>
          </p:cNvPr>
          <p:cNvPicPr>
            <a:picLocks noChangeAspect="1"/>
          </p:cNvPicPr>
          <p:nvPr/>
        </p:nvPicPr>
        <p:blipFill>
          <a:blip r:embed="rId2"/>
          <a:stretch>
            <a:fillRect/>
          </a:stretch>
        </p:blipFill>
        <p:spPr>
          <a:xfrm>
            <a:off x="5814589" y="557360"/>
            <a:ext cx="5260796" cy="5632704"/>
          </a:xfrm>
          <a:prstGeom prst="rect">
            <a:avLst/>
          </a:prstGeom>
        </p:spPr>
      </p:pic>
    </p:spTree>
    <p:extLst>
      <p:ext uri="{BB962C8B-B14F-4D97-AF65-F5344CB8AC3E}">
        <p14:creationId xmlns:p14="http://schemas.microsoft.com/office/powerpoint/2010/main" val="1519397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68BA1E5-CA9F-484D-2538-6EC46C839C45}"/>
              </a:ext>
            </a:extLst>
          </p:cNvPr>
          <p:cNvPicPr>
            <a:picLocks noGrp="1" noChangeAspect="1"/>
          </p:cNvPicPr>
          <p:nvPr>
            <p:ph idx="1"/>
          </p:nvPr>
        </p:nvPicPr>
        <p:blipFill>
          <a:blip r:embed="rId2"/>
          <a:stretch>
            <a:fillRect/>
          </a:stretch>
        </p:blipFill>
        <p:spPr>
          <a:xfrm>
            <a:off x="838200" y="2047761"/>
            <a:ext cx="10515600" cy="3735611"/>
          </a:xfrm>
        </p:spPr>
      </p:pic>
      <p:sp>
        <p:nvSpPr>
          <p:cNvPr id="6" name="TextBox 5">
            <a:extLst>
              <a:ext uri="{FF2B5EF4-FFF2-40B4-BE49-F238E27FC236}">
                <a16:creationId xmlns:a16="http://schemas.microsoft.com/office/drawing/2014/main" id="{CC341E7A-F65F-0CF4-04A6-EF6FD22DCC82}"/>
              </a:ext>
            </a:extLst>
          </p:cNvPr>
          <p:cNvSpPr txBox="1"/>
          <p:nvPr/>
        </p:nvSpPr>
        <p:spPr>
          <a:xfrm>
            <a:off x="1552353" y="1339702"/>
            <a:ext cx="8761228" cy="369332"/>
          </a:xfrm>
          <a:prstGeom prst="rect">
            <a:avLst/>
          </a:prstGeom>
          <a:noFill/>
        </p:spPr>
        <p:txBody>
          <a:bodyPr wrap="square" rtlCol="0">
            <a:spAutoFit/>
          </a:bodyPr>
          <a:lstStyle/>
          <a:p>
            <a:pPr algn="ctr"/>
            <a:r>
              <a:rPr lang="en-US" b="1" dirty="0"/>
              <a:t>LIVE DEMONSTRATION OF THE CODE FOR THIS OUTPUT</a:t>
            </a:r>
          </a:p>
        </p:txBody>
      </p:sp>
    </p:spTree>
    <p:extLst>
      <p:ext uri="{BB962C8B-B14F-4D97-AF65-F5344CB8AC3E}">
        <p14:creationId xmlns:p14="http://schemas.microsoft.com/office/powerpoint/2010/main" val="2596986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8B84E-3C54-47EF-BEFF-F00B80B562E2}"/>
              </a:ext>
            </a:extLst>
          </p:cNvPr>
          <p:cNvSpPr>
            <a:spLocks noGrp="1"/>
          </p:cNvSpPr>
          <p:nvPr>
            <p:ph type="title"/>
          </p:nvPr>
        </p:nvSpPr>
        <p:spPr>
          <a:xfrm>
            <a:off x="1043631" y="809898"/>
            <a:ext cx="9942716" cy="1554480"/>
          </a:xfrm>
        </p:spPr>
        <p:txBody>
          <a:bodyPr anchor="ctr">
            <a:normAutofit/>
          </a:bodyPr>
          <a:lstStyle/>
          <a:p>
            <a:r>
              <a:rPr lang="en-US" sz="4800"/>
              <a:t>Coding Task 1: Extract</a:t>
            </a:r>
          </a:p>
        </p:txBody>
      </p:sp>
      <p:sp>
        <p:nvSpPr>
          <p:cNvPr id="3" name="Content Placeholder 2">
            <a:extLst>
              <a:ext uri="{FF2B5EF4-FFF2-40B4-BE49-F238E27FC236}">
                <a16:creationId xmlns:a16="http://schemas.microsoft.com/office/drawing/2014/main" id="{8292F7F7-0782-997A-9491-CE9910A6A986}"/>
              </a:ext>
            </a:extLst>
          </p:cNvPr>
          <p:cNvSpPr>
            <a:spLocks noGrp="1"/>
          </p:cNvSpPr>
          <p:nvPr>
            <p:ph idx="1"/>
          </p:nvPr>
        </p:nvSpPr>
        <p:spPr>
          <a:xfrm>
            <a:off x="1045028" y="3017522"/>
            <a:ext cx="9941319" cy="3124658"/>
          </a:xfrm>
        </p:spPr>
        <p:txBody>
          <a:bodyPr anchor="ctr">
            <a:normAutofit/>
          </a:bodyPr>
          <a:lstStyle/>
          <a:p>
            <a:r>
              <a:rPr lang="en-US" sz="2200"/>
              <a:t>Patient Data Retrieval: Patient details were extracted from the OpenEMR FHIR server using the first and last names. The FHIR API endpoint was queried, and the corresponding resource ID was retrieved.</a:t>
            </a:r>
          </a:p>
          <a:p>
            <a:r>
              <a:rPr lang="en-US" sz="2200"/>
              <a:t>Condition Data Retrieval: The associated conditions were fetched using the patient's resource ID. The Condition resource's code field provided the concept ID of a selected condition.</a:t>
            </a:r>
          </a:p>
          <a:p>
            <a:r>
              <a:rPr lang="en-US" sz="2200"/>
              <a:t>Parent Term Retrieval: The concept ID was used to query the Hermes terminology server through Expression Constraint Language (ECL) to obtain the parent term and its concept ID.</a:t>
            </a:r>
          </a:p>
          <a:p>
            <a:endParaRPr lang="en-US" sz="22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167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393</TotalTime>
  <Words>1513</Words>
  <Application>Microsoft Macintosh PowerPoint</Application>
  <PresentationFormat>Widescreen</PresentationFormat>
  <Paragraphs>97</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Aptos</vt:lpstr>
      <vt:lpstr>Aptos Display</vt:lpstr>
      <vt:lpstr>Arial</vt:lpstr>
      <vt:lpstr>Office Theme</vt:lpstr>
      <vt:lpstr>Group 2 ETL Presentation</vt:lpstr>
      <vt:lpstr>Introduction</vt:lpstr>
      <vt:lpstr>PowerPoint Presentation</vt:lpstr>
      <vt:lpstr>Purpose</vt:lpstr>
      <vt:lpstr>Link to the Project Repository </vt:lpstr>
      <vt:lpstr>ETL Pipeline Overview</vt:lpstr>
      <vt:lpstr>CODING TASK 1</vt:lpstr>
      <vt:lpstr>PowerPoint Presentation</vt:lpstr>
      <vt:lpstr>Coding Task 1: Extract</vt:lpstr>
      <vt:lpstr>PowerPoint Presentation</vt:lpstr>
      <vt:lpstr>PowerPoint Presentation</vt:lpstr>
      <vt:lpstr>Coding Task 1: Transform</vt:lpstr>
      <vt:lpstr>PowerPoint Presentation</vt:lpstr>
      <vt:lpstr>PowerPoint Presentation</vt:lpstr>
      <vt:lpstr>Coding Task 1: Load</vt:lpstr>
      <vt:lpstr>PowerPoint Presentation</vt:lpstr>
      <vt:lpstr>CODING TASK 2</vt:lpstr>
      <vt:lpstr>PowerPoint Presentation</vt:lpstr>
      <vt:lpstr>Coding Task 2 : Extract</vt:lpstr>
      <vt:lpstr>PowerPoint Presentation</vt:lpstr>
      <vt:lpstr>Coding Task 2 : Transform</vt:lpstr>
      <vt:lpstr>Coding Task 2: Load</vt:lpstr>
      <vt:lpstr>PowerPoint Presentation</vt:lpstr>
      <vt:lpstr>CODING TASK 3</vt:lpstr>
      <vt:lpstr>PowerPoint Presentation</vt:lpstr>
      <vt:lpstr>Coding Task 3: Extract</vt:lpstr>
      <vt:lpstr>PowerPoint Presentation</vt:lpstr>
      <vt:lpstr>Coding Task 3 : Transform</vt:lpstr>
      <vt:lpstr>Coding Task 3 : Load</vt:lpstr>
      <vt:lpstr>CODING TASK 4</vt:lpstr>
      <vt:lpstr>PowerPoint Presentation</vt:lpstr>
      <vt:lpstr>Coding Task 4: Extract</vt:lpstr>
      <vt:lpstr>PowerPoint Presentation</vt:lpstr>
      <vt:lpstr>Coding Task 4 : Transform</vt:lpstr>
      <vt:lpstr>Coding Task 4 : Load</vt:lpstr>
      <vt:lpstr>Insights and Visualizations</vt:lpstr>
      <vt:lpstr>Barplot of gender distribution in OpenEMR</vt:lpstr>
      <vt:lpstr>Piechart of Gender Distribution Born After 1990</vt:lpstr>
      <vt:lpstr>CHALLENGES AND LESSONS LEARNED</vt:lpstr>
      <vt:lpstr>Challenges</vt:lpstr>
      <vt:lpstr>Lessons Learned</vt:lpstr>
      <vt:lpstr>THANK YOU </vt:lpstr>
      <vt:lpstr>Question And Answer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Jilla, Alekhya</dc:creator>
  <cp:lastModifiedBy>Jilla, Alekhya</cp:lastModifiedBy>
  <cp:revision>1</cp:revision>
  <dcterms:created xsi:type="dcterms:W3CDTF">2024-12-11T14:33:44Z</dcterms:created>
  <dcterms:modified xsi:type="dcterms:W3CDTF">2024-12-11T21:20:45Z</dcterms:modified>
</cp:coreProperties>
</file>